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61" r:id="rId4"/>
    <p:sldMasterId id="2147483774" r:id="rId5"/>
  </p:sldMasterIdLst>
  <p:notesMasterIdLst>
    <p:notesMasterId r:id="rId58"/>
  </p:notesMasterIdLst>
  <p:sldIdLst>
    <p:sldId id="256" r:id="rId6"/>
    <p:sldId id="257" r:id="rId7"/>
    <p:sldId id="261" r:id="rId8"/>
    <p:sldId id="267" r:id="rId9"/>
    <p:sldId id="316" r:id="rId10"/>
    <p:sldId id="259" r:id="rId11"/>
    <p:sldId id="268" r:id="rId12"/>
    <p:sldId id="263" r:id="rId13"/>
    <p:sldId id="317" r:id="rId14"/>
    <p:sldId id="264" r:id="rId15"/>
    <p:sldId id="270" r:id="rId16"/>
    <p:sldId id="274" r:id="rId17"/>
    <p:sldId id="269" r:id="rId18"/>
    <p:sldId id="271" r:id="rId19"/>
    <p:sldId id="273" r:id="rId20"/>
    <p:sldId id="275" r:id="rId21"/>
    <p:sldId id="276" r:id="rId22"/>
    <p:sldId id="278" r:id="rId23"/>
    <p:sldId id="279" r:id="rId24"/>
    <p:sldId id="266" r:id="rId25"/>
    <p:sldId id="281" r:id="rId26"/>
    <p:sldId id="282" r:id="rId27"/>
    <p:sldId id="283" r:id="rId28"/>
    <p:sldId id="284" r:id="rId29"/>
    <p:sldId id="285" r:id="rId30"/>
    <p:sldId id="286" r:id="rId31"/>
    <p:sldId id="287" r:id="rId32"/>
    <p:sldId id="288" r:id="rId33"/>
    <p:sldId id="290" r:id="rId34"/>
    <p:sldId id="291" r:id="rId35"/>
    <p:sldId id="292" r:id="rId36"/>
    <p:sldId id="321" r:id="rId37"/>
    <p:sldId id="293" r:id="rId38"/>
    <p:sldId id="318" r:id="rId39"/>
    <p:sldId id="319" r:id="rId40"/>
    <p:sldId id="320" r:id="rId41"/>
    <p:sldId id="322" r:id="rId42"/>
    <p:sldId id="329" r:id="rId43"/>
    <p:sldId id="323" r:id="rId44"/>
    <p:sldId id="297" r:id="rId45"/>
    <p:sldId id="326" r:id="rId46"/>
    <p:sldId id="324" r:id="rId47"/>
    <p:sldId id="325" r:id="rId48"/>
    <p:sldId id="299" r:id="rId49"/>
    <p:sldId id="327" r:id="rId50"/>
    <p:sldId id="328" r:id="rId51"/>
    <p:sldId id="301" r:id="rId52"/>
    <p:sldId id="302" r:id="rId53"/>
    <p:sldId id="315" r:id="rId54"/>
    <p:sldId id="303" r:id="rId55"/>
    <p:sldId id="304" r:id="rId56"/>
    <p:sldId id="305"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1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37ED6B-105A-4703-8BE1-1BC79E3E8003}" v="127" dt="2023-05-10T19:37:21.08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A9ABFF"/>
      </a:tcTxStyle>
      <a:tcStyle>
        <a:tcBdr>
          <a:left>
            <a:ln w="12700" cap="flat">
              <a:solidFill>
                <a:srgbClr val="565400"/>
              </a:solidFill>
              <a:prstDash val="solid"/>
              <a:round/>
            </a:ln>
          </a:left>
          <a:right>
            <a:ln w="12700" cap="flat">
              <a:solidFill>
                <a:srgbClr val="565400"/>
              </a:solidFill>
              <a:prstDash val="solid"/>
              <a:round/>
            </a:ln>
          </a:right>
          <a:top>
            <a:ln w="12700" cap="flat">
              <a:solidFill>
                <a:srgbClr val="565400"/>
              </a:solidFill>
              <a:prstDash val="solid"/>
              <a:round/>
            </a:ln>
          </a:top>
          <a:bottom>
            <a:ln w="12700" cap="flat">
              <a:solidFill>
                <a:srgbClr val="565400"/>
              </a:solidFill>
              <a:prstDash val="solid"/>
              <a:round/>
            </a:ln>
          </a:bottom>
          <a:insideH>
            <a:ln w="12700" cap="flat">
              <a:solidFill>
                <a:srgbClr val="565400"/>
              </a:solidFill>
              <a:prstDash val="solid"/>
              <a:round/>
            </a:ln>
          </a:insideH>
          <a:insideV>
            <a:ln w="12700" cap="flat">
              <a:solidFill>
                <a:srgbClr val="565400"/>
              </a:solidFill>
              <a:prstDash val="solid"/>
              <a:round/>
            </a:ln>
          </a:insideV>
        </a:tcBdr>
        <a:fill>
          <a:solidFill>
            <a:srgbClr val="E7F3F4"/>
          </a:solidFill>
        </a:fill>
      </a:tcStyle>
    </a:wholeTbl>
    <a:band2H>
      <a:tcTxStyle/>
      <a:tcStyle>
        <a:tcBdr/>
        <a:fill>
          <a:solidFill>
            <a:srgbClr val="F3F9FA"/>
          </a:solidFill>
        </a:fill>
      </a:tcStyle>
    </a:band2H>
    <a:firstCol>
      <a:tcTxStyle b="on" i="off">
        <a:font>
          <a:latin typeface="Arial"/>
          <a:ea typeface="Arial"/>
          <a:cs typeface="Arial"/>
        </a:font>
        <a:srgbClr val="565400"/>
      </a:tcTxStyle>
      <a:tcStyle>
        <a:tcBdr>
          <a:left>
            <a:ln w="12700" cap="flat">
              <a:solidFill>
                <a:srgbClr val="565400"/>
              </a:solidFill>
              <a:prstDash val="solid"/>
              <a:round/>
            </a:ln>
          </a:left>
          <a:right>
            <a:ln w="12700" cap="flat">
              <a:solidFill>
                <a:srgbClr val="565400"/>
              </a:solidFill>
              <a:prstDash val="solid"/>
              <a:round/>
            </a:ln>
          </a:right>
          <a:top>
            <a:ln w="12700" cap="flat">
              <a:solidFill>
                <a:srgbClr val="565400"/>
              </a:solidFill>
              <a:prstDash val="solid"/>
              <a:round/>
            </a:ln>
          </a:top>
          <a:bottom>
            <a:ln w="12700" cap="flat">
              <a:solidFill>
                <a:srgbClr val="565400"/>
              </a:solidFill>
              <a:prstDash val="solid"/>
              <a:round/>
            </a:ln>
          </a:bottom>
          <a:insideH>
            <a:ln w="12700" cap="flat">
              <a:solidFill>
                <a:srgbClr val="565400"/>
              </a:solidFill>
              <a:prstDash val="solid"/>
              <a:round/>
            </a:ln>
          </a:insideH>
          <a:insideV>
            <a:ln w="12700" cap="flat">
              <a:solidFill>
                <a:srgbClr val="565400"/>
              </a:solidFill>
              <a:prstDash val="solid"/>
              <a:round/>
            </a:ln>
          </a:insideV>
        </a:tcBdr>
        <a:fill>
          <a:solidFill>
            <a:schemeClr val="accent1"/>
          </a:solidFill>
        </a:fill>
      </a:tcStyle>
    </a:firstCol>
    <a:lastRow>
      <a:tcTxStyle b="on" i="off">
        <a:font>
          <a:latin typeface="Arial"/>
          <a:ea typeface="Arial"/>
          <a:cs typeface="Arial"/>
        </a:font>
        <a:srgbClr val="565400"/>
      </a:tcTxStyle>
      <a:tcStyle>
        <a:tcBdr>
          <a:left>
            <a:ln w="12700" cap="flat">
              <a:solidFill>
                <a:srgbClr val="565400"/>
              </a:solidFill>
              <a:prstDash val="solid"/>
              <a:round/>
            </a:ln>
          </a:left>
          <a:right>
            <a:ln w="12700" cap="flat">
              <a:solidFill>
                <a:srgbClr val="565400"/>
              </a:solidFill>
              <a:prstDash val="solid"/>
              <a:round/>
            </a:ln>
          </a:right>
          <a:top>
            <a:ln w="38100" cap="flat">
              <a:solidFill>
                <a:srgbClr val="565400"/>
              </a:solidFill>
              <a:prstDash val="solid"/>
              <a:round/>
            </a:ln>
          </a:top>
          <a:bottom>
            <a:ln w="12700" cap="flat">
              <a:solidFill>
                <a:srgbClr val="565400"/>
              </a:solidFill>
              <a:prstDash val="solid"/>
              <a:round/>
            </a:ln>
          </a:bottom>
          <a:insideH>
            <a:ln w="12700" cap="flat">
              <a:solidFill>
                <a:srgbClr val="565400"/>
              </a:solidFill>
              <a:prstDash val="solid"/>
              <a:round/>
            </a:ln>
          </a:insideH>
          <a:insideV>
            <a:ln w="12700" cap="flat">
              <a:solidFill>
                <a:srgbClr val="565400"/>
              </a:solidFill>
              <a:prstDash val="solid"/>
              <a:round/>
            </a:ln>
          </a:insideV>
        </a:tcBdr>
        <a:fill>
          <a:solidFill>
            <a:schemeClr val="accent1"/>
          </a:solidFill>
        </a:fill>
      </a:tcStyle>
    </a:lastRow>
    <a:firstRow>
      <a:tcTxStyle b="on" i="off">
        <a:font>
          <a:latin typeface="Arial"/>
          <a:ea typeface="Arial"/>
          <a:cs typeface="Arial"/>
        </a:font>
        <a:srgbClr val="565400"/>
      </a:tcTxStyle>
      <a:tcStyle>
        <a:tcBdr>
          <a:left>
            <a:ln w="12700" cap="flat">
              <a:solidFill>
                <a:srgbClr val="565400"/>
              </a:solidFill>
              <a:prstDash val="solid"/>
              <a:round/>
            </a:ln>
          </a:left>
          <a:right>
            <a:ln w="12700" cap="flat">
              <a:solidFill>
                <a:srgbClr val="565400"/>
              </a:solidFill>
              <a:prstDash val="solid"/>
              <a:round/>
            </a:ln>
          </a:right>
          <a:top>
            <a:ln w="12700" cap="flat">
              <a:solidFill>
                <a:srgbClr val="565400"/>
              </a:solidFill>
              <a:prstDash val="solid"/>
              <a:round/>
            </a:ln>
          </a:top>
          <a:bottom>
            <a:ln w="38100" cap="flat">
              <a:solidFill>
                <a:srgbClr val="565400"/>
              </a:solidFill>
              <a:prstDash val="solid"/>
              <a:round/>
            </a:ln>
          </a:bottom>
          <a:insideH>
            <a:ln w="12700" cap="flat">
              <a:solidFill>
                <a:srgbClr val="565400"/>
              </a:solidFill>
              <a:prstDash val="solid"/>
              <a:round/>
            </a:ln>
          </a:insideH>
          <a:insideV>
            <a:ln w="12700" cap="flat">
              <a:solidFill>
                <a:srgbClr val="565400"/>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A9ABFF"/>
      </a:tcTxStyle>
      <a:tcStyle>
        <a:tcBdr>
          <a:left>
            <a:ln w="12700" cap="flat">
              <a:solidFill>
                <a:srgbClr val="565400"/>
              </a:solidFill>
              <a:prstDash val="solid"/>
              <a:round/>
            </a:ln>
          </a:left>
          <a:right>
            <a:ln w="12700" cap="flat">
              <a:solidFill>
                <a:srgbClr val="565400"/>
              </a:solidFill>
              <a:prstDash val="solid"/>
              <a:round/>
            </a:ln>
          </a:right>
          <a:top>
            <a:ln w="12700" cap="flat">
              <a:solidFill>
                <a:srgbClr val="565400"/>
              </a:solidFill>
              <a:prstDash val="solid"/>
              <a:round/>
            </a:ln>
          </a:top>
          <a:bottom>
            <a:ln w="12700" cap="flat">
              <a:solidFill>
                <a:srgbClr val="565400"/>
              </a:solidFill>
              <a:prstDash val="solid"/>
              <a:round/>
            </a:ln>
          </a:bottom>
          <a:insideH>
            <a:ln w="12700" cap="flat">
              <a:solidFill>
                <a:srgbClr val="565400"/>
              </a:solidFill>
              <a:prstDash val="solid"/>
              <a:round/>
            </a:ln>
          </a:insideH>
          <a:insideV>
            <a:ln w="12700" cap="flat">
              <a:solidFill>
                <a:srgbClr val="565400"/>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Arial"/>
          <a:ea typeface="Arial"/>
          <a:cs typeface="Arial"/>
        </a:font>
        <a:srgbClr val="565400"/>
      </a:tcTxStyle>
      <a:tcStyle>
        <a:tcBdr>
          <a:left>
            <a:ln w="12700" cap="flat">
              <a:solidFill>
                <a:srgbClr val="565400"/>
              </a:solidFill>
              <a:prstDash val="solid"/>
              <a:round/>
            </a:ln>
          </a:left>
          <a:right>
            <a:ln w="12700" cap="flat">
              <a:solidFill>
                <a:srgbClr val="565400"/>
              </a:solidFill>
              <a:prstDash val="solid"/>
              <a:round/>
            </a:ln>
          </a:right>
          <a:top>
            <a:ln w="12700" cap="flat">
              <a:solidFill>
                <a:srgbClr val="565400"/>
              </a:solidFill>
              <a:prstDash val="solid"/>
              <a:round/>
            </a:ln>
          </a:top>
          <a:bottom>
            <a:ln w="12700" cap="flat">
              <a:solidFill>
                <a:srgbClr val="565400"/>
              </a:solidFill>
              <a:prstDash val="solid"/>
              <a:round/>
            </a:ln>
          </a:bottom>
          <a:insideH>
            <a:ln w="12700" cap="flat">
              <a:solidFill>
                <a:srgbClr val="565400"/>
              </a:solidFill>
              <a:prstDash val="solid"/>
              <a:round/>
            </a:ln>
          </a:insideH>
          <a:insideV>
            <a:ln w="12700" cap="flat">
              <a:solidFill>
                <a:srgbClr val="565400"/>
              </a:solidFill>
              <a:prstDash val="solid"/>
              <a:round/>
            </a:ln>
          </a:insideV>
        </a:tcBdr>
        <a:fill>
          <a:solidFill>
            <a:schemeClr val="accent3"/>
          </a:solidFill>
        </a:fill>
      </a:tcStyle>
    </a:firstCol>
    <a:lastRow>
      <a:tcTxStyle b="on" i="off">
        <a:font>
          <a:latin typeface="Arial"/>
          <a:ea typeface="Arial"/>
          <a:cs typeface="Arial"/>
        </a:font>
        <a:srgbClr val="565400"/>
      </a:tcTxStyle>
      <a:tcStyle>
        <a:tcBdr>
          <a:left>
            <a:ln w="12700" cap="flat">
              <a:solidFill>
                <a:srgbClr val="565400"/>
              </a:solidFill>
              <a:prstDash val="solid"/>
              <a:round/>
            </a:ln>
          </a:left>
          <a:right>
            <a:ln w="12700" cap="flat">
              <a:solidFill>
                <a:srgbClr val="565400"/>
              </a:solidFill>
              <a:prstDash val="solid"/>
              <a:round/>
            </a:ln>
          </a:right>
          <a:top>
            <a:ln w="38100" cap="flat">
              <a:solidFill>
                <a:srgbClr val="565400"/>
              </a:solidFill>
              <a:prstDash val="solid"/>
              <a:round/>
            </a:ln>
          </a:top>
          <a:bottom>
            <a:ln w="12700" cap="flat">
              <a:solidFill>
                <a:srgbClr val="565400"/>
              </a:solidFill>
              <a:prstDash val="solid"/>
              <a:round/>
            </a:ln>
          </a:bottom>
          <a:insideH>
            <a:ln w="12700" cap="flat">
              <a:solidFill>
                <a:srgbClr val="565400"/>
              </a:solidFill>
              <a:prstDash val="solid"/>
              <a:round/>
            </a:ln>
          </a:insideH>
          <a:insideV>
            <a:ln w="12700" cap="flat">
              <a:solidFill>
                <a:srgbClr val="565400"/>
              </a:solidFill>
              <a:prstDash val="solid"/>
              <a:round/>
            </a:ln>
          </a:insideV>
        </a:tcBdr>
        <a:fill>
          <a:solidFill>
            <a:schemeClr val="accent3"/>
          </a:solidFill>
        </a:fill>
      </a:tcStyle>
    </a:lastRow>
    <a:firstRow>
      <a:tcTxStyle b="on" i="off">
        <a:font>
          <a:latin typeface="Arial"/>
          <a:ea typeface="Arial"/>
          <a:cs typeface="Arial"/>
        </a:font>
        <a:srgbClr val="565400"/>
      </a:tcTxStyle>
      <a:tcStyle>
        <a:tcBdr>
          <a:left>
            <a:ln w="12700" cap="flat">
              <a:solidFill>
                <a:srgbClr val="565400"/>
              </a:solidFill>
              <a:prstDash val="solid"/>
              <a:round/>
            </a:ln>
          </a:left>
          <a:right>
            <a:ln w="12700" cap="flat">
              <a:solidFill>
                <a:srgbClr val="565400"/>
              </a:solidFill>
              <a:prstDash val="solid"/>
              <a:round/>
            </a:ln>
          </a:right>
          <a:top>
            <a:ln w="12700" cap="flat">
              <a:solidFill>
                <a:srgbClr val="565400"/>
              </a:solidFill>
              <a:prstDash val="solid"/>
              <a:round/>
            </a:ln>
          </a:top>
          <a:bottom>
            <a:ln w="38100" cap="flat">
              <a:solidFill>
                <a:srgbClr val="565400"/>
              </a:solidFill>
              <a:prstDash val="solid"/>
              <a:round/>
            </a:ln>
          </a:bottom>
          <a:insideH>
            <a:ln w="12700" cap="flat">
              <a:solidFill>
                <a:srgbClr val="565400"/>
              </a:solidFill>
              <a:prstDash val="solid"/>
              <a:round/>
            </a:ln>
          </a:insideH>
          <a:insideV>
            <a:ln w="12700" cap="flat">
              <a:solidFill>
                <a:srgbClr val="565400"/>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A9ABFF"/>
      </a:tcTxStyle>
      <a:tcStyle>
        <a:tcBdr>
          <a:left>
            <a:ln w="12700" cap="flat">
              <a:solidFill>
                <a:srgbClr val="565400"/>
              </a:solidFill>
              <a:prstDash val="solid"/>
              <a:round/>
            </a:ln>
          </a:left>
          <a:right>
            <a:ln w="12700" cap="flat">
              <a:solidFill>
                <a:srgbClr val="565400"/>
              </a:solidFill>
              <a:prstDash val="solid"/>
              <a:round/>
            </a:ln>
          </a:right>
          <a:top>
            <a:ln w="12700" cap="flat">
              <a:solidFill>
                <a:srgbClr val="565400"/>
              </a:solidFill>
              <a:prstDash val="solid"/>
              <a:round/>
            </a:ln>
          </a:top>
          <a:bottom>
            <a:ln w="12700" cap="flat">
              <a:solidFill>
                <a:srgbClr val="565400"/>
              </a:solidFill>
              <a:prstDash val="solid"/>
              <a:round/>
            </a:ln>
          </a:bottom>
          <a:insideH>
            <a:ln w="12700" cap="flat">
              <a:solidFill>
                <a:srgbClr val="565400"/>
              </a:solidFill>
              <a:prstDash val="solid"/>
              <a:round/>
            </a:ln>
          </a:insideH>
          <a:insideV>
            <a:ln w="12700" cap="flat">
              <a:solidFill>
                <a:srgbClr val="565400"/>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Arial"/>
          <a:ea typeface="Arial"/>
          <a:cs typeface="Arial"/>
        </a:font>
        <a:srgbClr val="565400"/>
      </a:tcTxStyle>
      <a:tcStyle>
        <a:tcBdr>
          <a:left>
            <a:ln w="12700" cap="flat">
              <a:solidFill>
                <a:srgbClr val="565400"/>
              </a:solidFill>
              <a:prstDash val="solid"/>
              <a:round/>
            </a:ln>
          </a:left>
          <a:right>
            <a:ln w="12700" cap="flat">
              <a:solidFill>
                <a:srgbClr val="565400"/>
              </a:solidFill>
              <a:prstDash val="solid"/>
              <a:round/>
            </a:ln>
          </a:right>
          <a:top>
            <a:ln w="12700" cap="flat">
              <a:solidFill>
                <a:srgbClr val="565400"/>
              </a:solidFill>
              <a:prstDash val="solid"/>
              <a:round/>
            </a:ln>
          </a:top>
          <a:bottom>
            <a:ln w="12700" cap="flat">
              <a:solidFill>
                <a:srgbClr val="565400"/>
              </a:solidFill>
              <a:prstDash val="solid"/>
              <a:round/>
            </a:ln>
          </a:bottom>
          <a:insideH>
            <a:ln w="12700" cap="flat">
              <a:solidFill>
                <a:srgbClr val="565400"/>
              </a:solidFill>
              <a:prstDash val="solid"/>
              <a:round/>
            </a:ln>
          </a:insideH>
          <a:insideV>
            <a:ln w="12700" cap="flat">
              <a:solidFill>
                <a:srgbClr val="565400"/>
              </a:solidFill>
              <a:prstDash val="solid"/>
              <a:round/>
            </a:ln>
          </a:insideV>
        </a:tcBdr>
        <a:fill>
          <a:solidFill>
            <a:schemeClr val="accent6"/>
          </a:solidFill>
        </a:fill>
      </a:tcStyle>
    </a:firstCol>
    <a:lastRow>
      <a:tcTxStyle b="on" i="off">
        <a:font>
          <a:latin typeface="Arial"/>
          <a:ea typeface="Arial"/>
          <a:cs typeface="Arial"/>
        </a:font>
        <a:srgbClr val="565400"/>
      </a:tcTxStyle>
      <a:tcStyle>
        <a:tcBdr>
          <a:left>
            <a:ln w="12700" cap="flat">
              <a:solidFill>
                <a:srgbClr val="565400"/>
              </a:solidFill>
              <a:prstDash val="solid"/>
              <a:round/>
            </a:ln>
          </a:left>
          <a:right>
            <a:ln w="12700" cap="flat">
              <a:solidFill>
                <a:srgbClr val="565400"/>
              </a:solidFill>
              <a:prstDash val="solid"/>
              <a:round/>
            </a:ln>
          </a:right>
          <a:top>
            <a:ln w="38100" cap="flat">
              <a:solidFill>
                <a:srgbClr val="565400"/>
              </a:solidFill>
              <a:prstDash val="solid"/>
              <a:round/>
            </a:ln>
          </a:top>
          <a:bottom>
            <a:ln w="12700" cap="flat">
              <a:solidFill>
                <a:srgbClr val="565400"/>
              </a:solidFill>
              <a:prstDash val="solid"/>
              <a:round/>
            </a:ln>
          </a:bottom>
          <a:insideH>
            <a:ln w="12700" cap="flat">
              <a:solidFill>
                <a:srgbClr val="565400"/>
              </a:solidFill>
              <a:prstDash val="solid"/>
              <a:round/>
            </a:ln>
          </a:insideH>
          <a:insideV>
            <a:ln w="12700" cap="flat">
              <a:solidFill>
                <a:srgbClr val="565400"/>
              </a:solidFill>
              <a:prstDash val="solid"/>
              <a:round/>
            </a:ln>
          </a:insideV>
        </a:tcBdr>
        <a:fill>
          <a:solidFill>
            <a:schemeClr val="accent6"/>
          </a:solidFill>
        </a:fill>
      </a:tcStyle>
    </a:lastRow>
    <a:firstRow>
      <a:tcTxStyle b="on" i="off">
        <a:font>
          <a:latin typeface="Arial"/>
          <a:ea typeface="Arial"/>
          <a:cs typeface="Arial"/>
        </a:font>
        <a:srgbClr val="565400"/>
      </a:tcTxStyle>
      <a:tcStyle>
        <a:tcBdr>
          <a:left>
            <a:ln w="12700" cap="flat">
              <a:solidFill>
                <a:srgbClr val="565400"/>
              </a:solidFill>
              <a:prstDash val="solid"/>
              <a:round/>
            </a:ln>
          </a:left>
          <a:right>
            <a:ln w="12700" cap="flat">
              <a:solidFill>
                <a:srgbClr val="565400"/>
              </a:solidFill>
              <a:prstDash val="solid"/>
              <a:round/>
            </a:ln>
          </a:right>
          <a:top>
            <a:ln w="12700" cap="flat">
              <a:solidFill>
                <a:srgbClr val="565400"/>
              </a:solidFill>
              <a:prstDash val="solid"/>
              <a:round/>
            </a:ln>
          </a:top>
          <a:bottom>
            <a:ln w="38100" cap="flat">
              <a:solidFill>
                <a:srgbClr val="565400"/>
              </a:solidFill>
              <a:prstDash val="solid"/>
              <a:round/>
            </a:ln>
          </a:bottom>
          <a:insideH>
            <a:ln w="12700" cap="flat">
              <a:solidFill>
                <a:srgbClr val="565400"/>
              </a:solidFill>
              <a:prstDash val="solid"/>
              <a:round/>
            </a:ln>
          </a:insideH>
          <a:insideV>
            <a:ln w="12700" cap="flat">
              <a:solidFill>
                <a:srgbClr val="565400"/>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A9AB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1F1FF"/>
          </a:solidFill>
        </a:fill>
      </a:tcStyle>
    </a:wholeTbl>
    <a:band2H>
      <a:tcTxStyle/>
      <a:tcStyle>
        <a:tcBdr/>
        <a:fill>
          <a:solidFill>
            <a:srgbClr val="565400"/>
          </a:solidFill>
        </a:fill>
      </a:tcStyle>
    </a:band2H>
    <a:firstCol>
      <a:tcTxStyle b="on" i="off">
        <a:font>
          <a:latin typeface="Arial"/>
          <a:ea typeface="Arial"/>
          <a:cs typeface="Arial"/>
        </a:font>
        <a:srgbClr val="5654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A9ABFF"/>
      </a:tcTxStyle>
      <a:tcStyle>
        <a:tcBdr>
          <a:left>
            <a:ln w="12700" cap="flat">
              <a:noFill/>
              <a:miter lim="400000"/>
            </a:ln>
          </a:left>
          <a:right>
            <a:ln w="12700" cap="flat">
              <a:noFill/>
              <a:miter lim="400000"/>
            </a:ln>
          </a:right>
          <a:top>
            <a:ln w="50800" cap="flat">
              <a:solidFill>
                <a:srgbClr val="A9ABFF"/>
              </a:solidFill>
              <a:prstDash val="solid"/>
              <a:round/>
            </a:ln>
          </a:top>
          <a:bottom>
            <a:ln w="25400" cap="flat">
              <a:solidFill>
                <a:srgbClr val="A9ABFF"/>
              </a:solidFill>
              <a:prstDash val="solid"/>
              <a:round/>
            </a:ln>
          </a:bottom>
          <a:insideH>
            <a:ln w="12700" cap="flat">
              <a:noFill/>
              <a:miter lim="400000"/>
            </a:ln>
          </a:insideH>
          <a:insideV>
            <a:ln w="12700" cap="flat">
              <a:noFill/>
              <a:miter lim="400000"/>
            </a:ln>
          </a:insideV>
        </a:tcBdr>
        <a:fill>
          <a:solidFill>
            <a:srgbClr val="565400"/>
          </a:solidFill>
        </a:fill>
      </a:tcStyle>
    </a:lastRow>
    <a:firstRow>
      <a:tcTxStyle b="on" i="off">
        <a:font>
          <a:latin typeface="Arial"/>
          <a:ea typeface="Arial"/>
          <a:cs typeface="Arial"/>
        </a:font>
        <a:srgbClr val="565400"/>
      </a:tcTxStyle>
      <a:tcStyle>
        <a:tcBdr>
          <a:left>
            <a:ln w="12700" cap="flat">
              <a:noFill/>
              <a:miter lim="400000"/>
            </a:ln>
          </a:left>
          <a:right>
            <a:ln w="12700" cap="flat">
              <a:noFill/>
              <a:miter lim="400000"/>
            </a:ln>
          </a:right>
          <a:top>
            <a:ln w="25400" cap="flat">
              <a:solidFill>
                <a:srgbClr val="A9ABFF"/>
              </a:solidFill>
              <a:prstDash val="solid"/>
              <a:round/>
            </a:ln>
          </a:top>
          <a:bottom>
            <a:ln w="25400" cap="flat">
              <a:solidFill>
                <a:srgbClr val="A9ABFF"/>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A9ABFF"/>
      </a:tcTxStyle>
      <a:tcStyle>
        <a:tcBdr>
          <a:left>
            <a:ln w="12700" cap="flat">
              <a:solidFill>
                <a:srgbClr val="565400"/>
              </a:solidFill>
              <a:prstDash val="solid"/>
              <a:round/>
            </a:ln>
          </a:left>
          <a:right>
            <a:ln w="12700" cap="flat">
              <a:solidFill>
                <a:srgbClr val="565400"/>
              </a:solidFill>
              <a:prstDash val="solid"/>
              <a:round/>
            </a:ln>
          </a:right>
          <a:top>
            <a:ln w="12700" cap="flat">
              <a:solidFill>
                <a:srgbClr val="565400"/>
              </a:solidFill>
              <a:prstDash val="solid"/>
              <a:round/>
            </a:ln>
          </a:top>
          <a:bottom>
            <a:ln w="12700" cap="flat">
              <a:solidFill>
                <a:srgbClr val="565400"/>
              </a:solidFill>
              <a:prstDash val="solid"/>
              <a:round/>
            </a:ln>
          </a:bottom>
          <a:insideH>
            <a:ln w="12700" cap="flat">
              <a:solidFill>
                <a:srgbClr val="565400"/>
              </a:solidFill>
              <a:prstDash val="solid"/>
              <a:round/>
            </a:ln>
          </a:insideH>
          <a:insideV>
            <a:ln w="12700" cap="flat">
              <a:solidFill>
                <a:srgbClr val="565400"/>
              </a:solidFill>
              <a:prstDash val="solid"/>
              <a:round/>
            </a:ln>
          </a:insideV>
        </a:tcBdr>
        <a:fill>
          <a:solidFill>
            <a:srgbClr val="E1E2FF"/>
          </a:solidFill>
        </a:fill>
      </a:tcStyle>
    </a:wholeTbl>
    <a:band2H>
      <a:tcTxStyle/>
      <a:tcStyle>
        <a:tcBdr/>
        <a:fill>
          <a:solidFill>
            <a:srgbClr val="F1F1FF"/>
          </a:solidFill>
        </a:fill>
      </a:tcStyle>
    </a:band2H>
    <a:firstCol>
      <a:tcTxStyle b="on" i="off">
        <a:font>
          <a:latin typeface="Arial"/>
          <a:ea typeface="Arial"/>
          <a:cs typeface="Arial"/>
        </a:font>
        <a:srgbClr val="565400"/>
      </a:tcTxStyle>
      <a:tcStyle>
        <a:tcBdr>
          <a:left>
            <a:ln w="12700" cap="flat">
              <a:solidFill>
                <a:srgbClr val="565400"/>
              </a:solidFill>
              <a:prstDash val="solid"/>
              <a:round/>
            </a:ln>
          </a:left>
          <a:right>
            <a:ln w="12700" cap="flat">
              <a:solidFill>
                <a:srgbClr val="565400"/>
              </a:solidFill>
              <a:prstDash val="solid"/>
              <a:round/>
            </a:ln>
          </a:right>
          <a:top>
            <a:ln w="12700" cap="flat">
              <a:solidFill>
                <a:srgbClr val="565400"/>
              </a:solidFill>
              <a:prstDash val="solid"/>
              <a:round/>
            </a:ln>
          </a:top>
          <a:bottom>
            <a:ln w="12700" cap="flat">
              <a:solidFill>
                <a:srgbClr val="565400"/>
              </a:solidFill>
              <a:prstDash val="solid"/>
              <a:round/>
            </a:ln>
          </a:bottom>
          <a:insideH>
            <a:ln w="12700" cap="flat">
              <a:solidFill>
                <a:srgbClr val="565400"/>
              </a:solidFill>
              <a:prstDash val="solid"/>
              <a:round/>
            </a:ln>
          </a:insideH>
          <a:insideV>
            <a:ln w="12700" cap="flat">
              <a:solidFill>
                <a:srgbClr val="565400"/>
              </a:solidFill>
              <a:prstDash val="solid"/>
              <a:round/>
            </a:ln>
          </a:insideV>
        </a:tcBdr>
        <a:fill>
          <a:solidFill>
            <a:srgbClr val="A9ABFF"/>
          </a:solidFill>
        </a:fill>
      </a:tcStyle>
    </a:firstCol>
    <a:lastRow>
      <a:tcTxStyle b="on" i="off">
        <a:font>
          <a:latin typeface="Arial"/>
          <a:ea typeface="Arial"/>
          <a:cs typeface="Arial"/>
        </a:font>
        <a:srgbClr val="565400"/>
      </a:tcTxStyle>
      <a:tcStyle>
        <a:tcBdr>
          <a:left>
            <a:ln w="12700" cap="flat">
              <a:solidFill>
                <a:srgbClr val="565400"/>
              </a:solidFill>
              <a:prstDash val="solid"/>
              <a:round/>
            </a:ln>
          </a:left>
          <a:right>
            <a:ln w="12700" cap="flat">
              <a:solidFill>
                <a:srgbClr val="565400"/>
              </a:solidFill>
              <a:prstDash val="solid"/>
              <a:round/>
            </a:ln>
          </a:right>
          <a:top>
            <a:ln w="38100" cap="flat">
              <a:solidFill>
                <a:srgbClr val="565400"/>
              </a:solidFill>
              <a:prstDash val="solid"/>
              <a:round/>
            </a:ln>
          </a:top>
          <a:bottom>
            <a:ln w="12700" cap="flat">
              <a:solidFill>
                <a:srgbClr val="565400"/>
              </a:solidFill>
              <a:prstDash val="solid"/>
              <a:round/>
            </a:ln>
          </a:bottom>
          <a:insideH>
            <a:ln w="12700" cap="flat">
              <a:solidFill>
                <a:srgbClr val="565400"/>
              </a:solidFill>
              <a:prstDash val="solid"/>
              <a:round/>
            </a:ln>
          </a:insideH>
          <a:insideV>
            <a:ln w="12700" cap="flat">
              <a:solidFill>
                <a:srgbClr val="565400"/>
              </a:solidFill>
              <a:prstDash val="solid"/>
              <a:round/>
            </a:ln>
          </a:insideV>
        </a:tcBdr>
        <a:fill>
          <a:solidFill>
            <a:srgbClr val="A9ABFF"/>
          </a:solidFill>
        </a:fill>
      </a:tcStyle>
    </a:lastRow>
    <a:firstRow>
      <a:tcTxStyle b="on" i="off">
        <a:font>
          <a:latin typeface="Arial"/>
          <a:ea typeface="Arial"/>
          <a:cs typeface="Arial"/>
        </a:font>
        <a:srgbClr val="565400"/>
      </a:tcTxStyle>
      <a:tcStyle>
        <a:tcBdr>
          <a:left>
            <a:ln w="12700" cap="flat">
              <a:solidFill>
                <a:srgbClr val="565400"/>
              </a:solidFill>
              <a:prstDash val="solid"/>
              <a:round/>
            </a:ln>
          </a:left>
          <a:right>
            <a:ln w="12700" cap="flat">
              <a:solidFill>
                <a:srgbClr val="565400"/>
              </a:solidFill>
              <a:prstDash val="solid"/>
              <a:round/>
            </a:ln>
          </a:right>
          <a:top>
            <a:ln w="12700" cap="flat">
              <a:solidFill>
                <a:srgbClr val="565400"/>
              </a:solidFill>
              <a:prstDash val="solid"/>
              <a:round/>
            </a:ln>
          </a:top>
          <a:bottom>
            <a:ln w="38100" cap="flat">
              <a:solidFill>
                <a:srgbClr val="565400"/>
              </a:solidFill>
              <a:prstDash val="solid"/>
              <a:round/>
            </a:ln>
          </a:bottom>
          <a:insideH>
            <a:ln w="12700" cap="flat">
              <a:solidFill>
                <a:srgbClr val="565400"/>
              </a:solidFill>
              <a:prstDash val="solid"/>
              <a:round/>
            </a:ln>
          </a:insideH>
          <a:insideV>
            <a:ln w="12700" cap="flat">
              <a:solidFill>
                <a:srgbClr val="565400"/>
              </a:solidFill>
              <a:prstDash val="solid"/>
              <a:round/>
            </a:ln>
          </a:insideV>
        </a:tcBdr>
        <a:fill>
          <a:solidFill>
            <a:srgbClr val="A9ABFF"/>
          </a:solidFill>
        </a:fill>
      </a:tcStyle>
    </a:firstRow>
  </a:tblStyle>
  <a:tblStyle styleId="{2708684C-4D16-4618-839F-0558EEFCDFE6}" styleName="">
    <a:tblBg/>
    <a:wholeTbl>
      <a:tcTxStyle b="off" i="off">
        <a:font>
          <a:latin typeface="Arial"/>
          <a:ea typeface="Arial"/>
          <a:cs typeface="Arial"/>
        </a:font>
        <a:srgbClr val="565400"/>
      </a:tcTxStyle>
      <a:tcStyle>
        <a:tcBdr>
          <a:left>
            <a:ln w="12700" cap="flat">
              <a:solidFill>
                <a:srgbClr val="565400"/>
              </a:solidFill>
              <a:prstDash val="solid"/>
              <a:round/>
            </a:ln>
          </a:left>
          <a:right>
            <a:ln w="12700" cap="flat">
              <a:solidFill>
                <a:srgbClr val="565400"/>
              </a:solidFill>
              <a:prstDash val="solid"/>
              <a:round/>
            </a:ln>
          </a:right>
          <a:top>
            <a:ln w="12700" cap="flat">
              <a:solidFill>
                <a:srgbClr val="565400"/>
              </a:solidFill>
              <a:prstDash val="solid"/>
              <a:round/>
            </a:ln>
          </a:top>
          <a:bottom>
            <a:ln w="12700" cap="flat">
              <a:solidFill>
                <a:srgbClr val="565400"/>
              </a:solidFill>
              <a:prstDash val="solid"/>
              <a:round/>
            </a:ln>
          </a:bottom>
          <a:insideH>
            <a:ln w="12700" cap="flat">
              <a:solidFill>
                <a:srgbClr val="565400"/>
              </a:solidFill>
              <a:prstDash val="solid"/>
              <a:round/>
            </a:ln>
          </a:insideH>
          <a:insideV>
            <a:ln w="12700" cap="flat">
              <a:solidFill>
                <a:srgbClr val="565400"/>
              </a:solidFill>
              <a:prstDash val="solid"/>
              <a:round/>
            </a:ln>
          </a:insideV>
        </a:tcBdr>
        <a:fill>
          <a:solidFill>
            <a:srgbClr val="5654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565400"/>
      </a:tcTxStyle>
      <a:tcStyle>
        <a:tcBdr>
          <a:left>
            <a:ln w="12700" cap="flat">
              <a:solidFill>
                <a:srgbClr val="565400"/>
              </a:solidFill>
              <a:prstDash val="solid"/>
              <a:round/>
            </a:ln>
          </a:left>
          <a:right>
            <a:ln w="12700" cap="flat">
              <a:solidFill>
                <a:srgbClr val="565400"/>
              </a:solidFill>
              <a:prstDash val="solid"/>
              <a:round/>
            </a:ln>
          </a:right>
          <a:top>
            <a:ln w="12700" cap="flat">
              <a:solidFill>
                <a:srgbClr val="565400"/>
              </a:solidFill>
              <a:prstDash val="solid"/>
              <a:round/>
            </a:ln>
          </a:top>
          <a:bottom>
            <a:ln w="12700" cap="flat">
              <a:solidFill>
                <a:srgbClr val="565400"/>
              </a:solidFill>
              <a:prstDash val="solid"/>
              <a:round/>
            </a:ln>
          </a:bottom>
          <a:insideH>
            <a:ln w="12700" cap="flat">
              <a:solidFill>
                <a:srgbClr val="565400"/>
              </a:solidFill>
              <a:prstDash val="solid"/>
              <a:round/>
            </a:ln>
          </a:insideH>
          <a:insideV>
            <a:ln w="12700" cap="flat">
              <a:solidFill>
                <a:srgbClr val="565400"/>
              </a:solidFill>
              <a:prstDash val="solid"/>
              <a:round/>
            </a:ln>
          </a:insideV>
        </a:tcBdr>
        <a:fill>
          <a:solidFill>
            <a:srgbClr val="565400">
              <a:alpha val="20000"/>
            </a:srgbClr>
          </a:solidFill>
        </a:fill>
      </a:tcStyle>
    </a:firstCol>
    <a:lastRow>
      <a:tcTxStyle b="on" i="off">
        <a:font>
          <a:latin typeface="Arial"/>
          <a:ea typeface="Arial"/>
          <a:cs typeface="Arial"/>
        </a:font>
        <a:srgbClr val="565400"/>
      </a:tcTxStyle>
      <a:tcStyle>
        <a:tcBdr>
          <a:left>
            <a:ln w="12700" cap="flat">
              <a:solidFill>
                <a:srgbClr val="565400"/>
              </a:solidFill>
              <a:prstDash val="solid"/>
              <a:round/>
            </a:ln>
          </a:left>
          <a:right>
            <a:ln w="12700" cap="flat">
              <a:solidFill>
                <a:srgbClr val="565400"/>
              </a:solidFill>
              <a:prstDash val="solid"/>
              <a:round/>
            </a:ln>
          </a:right>
          <a:top>
            <a:ln w="50800" cap="flat">
              <a:solidFill>
                <a:srgbClr val="565400"/>
              </a:solidFill>
              <a:prstDash val="solid"/>
              <a:round/>
            </a:ln>
          </a:top>
          <a:bottom>
            <a:ln w="12700" cap="flat">
              <a:solidFill>
                <a:srgbClr val="565400"/>
              </a:solidFill>
              <a:prstDash val="solid"/>
              <a:round/>
            </a:ln>
          </a:bottom>
          <a:insideH>
            <a:ln w="12700" cap="flat">
              <a:solidFill>
                <a:srgbClr val="565400"/>
              </a:solidFill>
              <a:prstDash val="solid"/>
              <a:round/>
            </a:ln>
          </a:insideH>
          <a:insideV>
            <a:ln w="12700" cap="flat">
              <a:solidFill>
                <a:srgbClr val="565400"/>
              </a:solidFill>
              <a:prstDash val="solid"/>
              <a:round/>
            </a:ln>
          </a:insideV>
        </a:tcBdr>
        <a:fill>
          <a:noFill/>
        </a:fill>
      </a:tcStyle>
    </a:lastRow>
    <a:firstRow>
      <a:tcTxStyle b="on" i="off">
        <a:font>
          <a:latin typeface="Arial"/>
          <a:ea typeface="Arial"/>
          <a:cs typeface="Arial"/>
        </a:font>
        <a:srgbClr val="565400"/>
      </a:tcTxStyle>
      <a:tcStyle>
        <a:tcBdr>
          <a:left>
            <a:ln w="12700" cap="flat">
              <a:solidFill>
                <a:srgbClr val="565400"/>
              </a:solidFill>
              <a:prstDash val="solid"/>
              <a:round/>
            </a:ln>
          </a:left>
          <a:right>
            <a:ln w="12700" cap="flat">
              <a:solidFill>
                <a:srgbClr val="565400"/>
              </a:solidFill>
              <a:prstDash val="solid"/>
              <a:round/>
            </a:ln>
          </a:right>
          <a:top>
            <a:ln w="12700" cap="flat">
              <a:solidFill>
                <a:srgbClr val="565400"/>
              </a:solidFill>
              <a:prstDash val="solid"/>
              <a:round/>
            </a:ln>
          </a:top>
          <a:bottom>
            <a:ln w="25400" cap="flat">
              <a:solidFill>
                <a:srgbClr val="565400"/>
              </a:solidFill>
              <a:prstDash val="solid"/>
              <a:round/>
            </a:ln>
          </a:bottom>
          <a:insideH>
            <a:ln w="12700" cap="flat">
              <a:solidFill>
                <a:srgbClr val="565400"/>
              </a:solidFill>
              <a:prstDash val="solid"/>
              <a:round/>
            </a:ln>
          </a:insideH>
          <a:insideV>
            <a:ln w="12700" cap="flat">
              <a:solidFill>
                <a:srgbClr val="5654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47922" autoAdjust="0"/>
  </p:normalViewPr>
  <p:slideViewPr>
    <p:cSldViewPr snapToGrid="0">
      <p:cViewPr varScale="1">
        <p:scale>
          <a:sx n="49" d="100"/>
          <a:sy n="49" d="100"/>
        </p:scale>
        <p:origin x="2448" y="48"/>
      </p:cViewPr>
      <p:guideLst/>
    </p:cSldViewPr>
  </p:slideViewPr>
  <p:outlineViewPr>
    <p:cViewPr>
      <p:scale>
        <a:sx n="33" d="100"/>
        <a:sy n="33" d="100"/>
      </p:scale>
      <p:origin x="0" y="-4867"/>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2" d="100"/>
          <a:sy n="72" d="100"/>
        </p:scale>
        <p:origin x="2938"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queline Daniszewski" userId="6f43295fa9fb674c" providerId="LiveId" clId="{95898A5E-743A-4DA6-8057-44ECEABAD47C}"/>
    <pc:docChg chg="undo custSel addSld delSld modSld sldOrd modMainMaster">
      <pc:chgData name="Jacqueline Daniszewski" userId="6f43295fa9fb674c" providerId="LiveId" clId="{95898A5E-743A-4DA6-8057-44ECEABAD47C}" dt="2023-04-12T16:44:29.100" v="1069" actId="207"/>
      <pc:docMkLst>
        <pc:docMk/>
      </pc:docMkLst>
      <pc:sldChg chg="addSp delSp modSp mod setBg delDesignElem">
        <pc:chgData name="Jacqueline Daniszewski" userId="6f43295fa9fb674c" providerId="LiveId" clId="{95898A5E-743A-4DA6-8057-44ECEABAD47C}" dt="2023-04-12T16:06:23.969" v="36"/>
        <pc:sldMkLst>
          <pc:docMk/>
          <pc:sldMk cId="0" sldId="256"/>
        </pc:sldMkLst>
        <pc:spChg chg="add mod">
          <ac:chgData name="Jacqueline Daniszewski" userId="6f43295fa9fb674c" providerId="LiveId" clId="{95898A5E-743A-4DA6-8057-44ECEABAD47C}" dt="2023-04-12T16:02:57.300" v="30" actId="255"/>
          <ac:spMkLst>
            <pc:docMk/>
            <pc:sldMk cId="0" sldId="256"/>
            <ac:spMk id="217" creationId="{00000000-0000-0000-0000-000000000000}"/>
          </ac:spMkLst>
        </pc:spChg>
        <pc:spChg chg="add mod ord">
          <ac:chgData name="Jacqueline Daniszewski" userId="6f43295fa9fb674c" providerId="LiveId" clId="{95898A5E-743A-4DA6-8057-44ECEABAD47C}" dt="2023-04-12T15:56:02.203" v="12" actId="26606"/>
          <ac:spMkLst>
            <pc:docMk/>
            <pc:sldMk cId="0" sldId="256"/>
            <ac:spMk id="218" creationId="{00000000-0000-0000-0000-000000000000}"/>
          </ac:spMkLst>
        </pc:spChg>
        <pc:spChg chg="add del">
          <ac:chgData name="Jacqueline Daniszewski" userId="6f43295fa9fb674c" providerId="LiveId" clId="{95898A5E-743A-4DA6-8057-44ECEABAD47C}" dt="2023-04-12T16:06:23.969" v="36"/>
          <ac:spMkLst>
            <pc:docMk/>
            <pc:sldMk cId="0" sldId="256"/>
            <ac:spMk id="1031" creationId="{600B5AE2-C5CC-499C-8F2D-249888BE22C2}"/>
          </ac:spMkLst>
        </pc:spChg>
        <pc:spChg chg="add del">
          <ac:chgData name="Jacqueline Daniszewski" userId="6f43295fa9fb674c" providerId="LiveId" clId="{95898A5E-743A-4DA6-8057-44ECEABAD47C}" dt="2023-04-12T16:06:23.969" v="36"/>
          <ac:spMkLst>
            <pc:docMk/>
            <pc:sldMk cId="0" sldId="256"/>
            <ac:spMk id="1033" creationId="{BA7A3698-B350-40E5-8475-9BCC41A089FC}"/>
          </ac:spMkLst>
        </pc:spChg>
        <pc:spChg chg="add del">
          <ac:chgData name="Jacqueline Daniszewski" userId="6f43295fa9fb674c" providerId="LiveId" clId="{95898A5E-743A-4DA6-8057-44ECEABAD47C}" dt="2023-04-12T16:06:23.969" v="36"/>
          <ac:spMkLst>
            <pc:docMk/>
            <pc:sldMk cId="0" sldId="256"/>
            <ac:spMk id="1037" creationId="{10162E77-11AD-44A7-84EC-40C59EEFBD2E}"/>
          </ac:spMkLst>
        </pc:spChg>
        <pc:spChg chg="add del">
          <ac:chgData name="Jacqueline Daniszewski" userId="6f43295fa9fb674c" providerId="LiveId" clId="{95898A5E-743A-4DA6-8057-44ECEABAD47C}" dt="2023-04-12T16:06:23.969" v="36"/>
          <ac:spMkLst>
            <pc:docMk/>
            <pc:sldMk cId="0" sldId="256"/>
            <ac:spMk id="1041" creationId="{6329CBCE-21AE-419D-AC1F-8ACF510A6670}"/>
          </ac:spMkLst>
        </pc:spChg>
        <pc:spChg chg="add del">
          <ac:chgData name="Jacqueline Daniszewski" userId="6f43295fa9fb674c" providerId="LiveId" clId="{95898A5E-743A-4DA6-8057-44ECEABAD47C}" dt="2023-04-12T16:06:23.969" v="36"/>
          <ac:spMkLst>
            <pc:docMk/>
            <pc:sldMk cId="0" sldId="256"/>
            <ac:spMk id="1043" creationId="{FF2DA012-1414-493D-888F-5D99D0BDA322}"/>
          </ac:spMkLst>
        </pc:spChg>
        <pc:picChg chg="del">
          <ac:chgData name="Jacqueline Daniszewski" userId="6f43295fa9fb674c" providerId="LiveId" clId="{95898A5E-743A-4DA6-8057-44ECEABAD47C}" dt="2023-04-12T15:55:34.584" v="8" actId="21"/>
          <ac:picMkLst>
            <pc:docMk/>
            <pc:sldMk cId="0" sldId="256"/>
            <ac:picMk id="2" creationId="{00000000-0000-0000-0000-000000000000}"/>
          </ac:picMkLst>
        </pc:picChg>
        <pc:picChg chg="add del mod">
          <ac:chgData name="Jacqueline Daniszewski" userId="6f43295fa9fb674c" providerId="LiveId" clId="{95898A5E-743A-4DA6-8057-44ECEABAD47C}" dt="2023-04-12T15:55:42.428" v="10" actId="21"/>
          <ac:picMkLst>
            <pc:docMk/>
            <pc:sldMk cId="0" sldId="256"/>
            <ac:picMk id="3" creationId="{252435EF-F08A-6A1E-7F90-B0DC70A243E5}"/>
          </ac:picMkLst>
        </pc:picChg>
        <pc:picChg chg="add mod">
          <ac:chgData name="Jacqueline Daniszewski" userId="6f43295fa9fb674c" providerId="LiveId" clId="{95898A5E-743A-4DA6-8057-44ECEABAD47C}" dt="2023-04-12T15:56:07.665" v="13" actId="14100"/>
          <ac:picMkLst>
            <pc:docMk/>
            <pc:sldMk cId="0" sldId="256"/>
            <ac:picMk id="1026" creationId="{21E493F8-9E1B-F521-4943-DDB09A3C82DE}"/>
          </ac:picMkLst>
        </pc:picChg>
        <pc:cxnChg chg="add del">
          <ac:chgData name="Jacqueline Daniszewski" userId="6f43295fa9fb674c" providerId="LiveId" clId="{95898A5E-743A-4DA6-8057-44ECEABAD47C}" dt="2023-04-12T16:06:23.969" v="36"/>
          <ac:cxnSpMkLst>
            <pc:docMk/>
            <pc:sldMk cId="0" sldId="256"/>
            <ac:cxnSpMk id="1035" creationId="{0AC655C7-EC94-4BE6-84C8-2F9EFBBB2789}"/>
          </ac:cxnSpMkLst>
        </pc:cxnChg>
        <pc:cxnChg chg="add del">
          <ac:chgData name="Jacqueline Daniszewski" userId="6f43295fa9fb674c" providerId="LiveId" clId="{95898A5E-743A-4DA6-8057-44ECEABAD47C}" dt="2023-04-12T16:06:23.969" v="36"/>
          <ac:cxnSpMkLst>
            <pc:docMk/>
            <pc:sldMk cId="0" sldId="256"/>
            <ac:cxnSpMk id="1039" creationId="{5AB158E9-1B40-4CD6-95F0-95CA11DF7B7A}"/>
          </ac:cxnSpMkLst>
        </pc:cxnChg>
      </pc:sldChg>
      <pc:sldChg chg="addSp delSp modSp mod setBg modClrScheme chgLayout">
        <pc:chgData name="Jacqueline Daniszewski" userId="6f43295fa9fb674c" providerId="LiveId" clId="{95898A5E-743A-4DA6-8057-44ECEABAD47C}" dt="2023-04-12T16:00:28.564" v="25" actId="207"/>
        <pc:sldMkLst>
          <pc:docMk/>
          <pc:sldMk cId="0" sldId="257"/>
        </pc:sldMkLst>
        <pc:spChg chg="mod">
          <ac:chgData name="Jacqueline Daniszewski" userId="6f43295fa9fb674c" providerId="LiveId" clId="{95898A5E-743A-4DA6-8057-44ECEABAD47C}" dt="2023-04-12T16:00:17.799" v="24" actId="113"/>
          <ac:spMkLst>
            <pc:docMk/>
            <pc:sldMk cId="0" sldId="257"/>
            <ac:spMk id="2" creationId="{2A0ECA9F-83DF-B378-9B0E-7F70B3A359C3}"/>
          </ac:spMkLst>
        </pc:spChg>
        <pc:spChg chg="mod">
          <ac:chgData name="Jacqueline Daniszewski" userId="6f43295fa9fb674c" providerId="LiveId" clId="{95898A5E-743A-4DA6-8057-44ECEABAD47C}" dt="2023-04-12T16:00:28.564" v="25" actId="207"/>
          <ac:spMkLst>
            <pc:docMk/>
            <pc:sldMk cId="0" sldId="257"/>
            <ac:spMk id="3" creationId="{F19A95B1-9C3D-115E-DEC6-0C54565CDF4F}"/>
          </ac:spMkLst>
        </pc:spChg>
        <pc:spChg chg="mod">
          <ac:chgData name="Jacqueline Daniszewski" userId="6f43295fa9fb674c" providerId="LiveId" clId="{95898A5E-743A-4DA6-8057-44ECEABAD47C}" dt="2023-04-12T15:58:20.037" v="20" actId="14100"/>
          <ac:spMkLst>
            <pc:docMk/>
            <pc:sldMk cId="0" sldId="257"/>
            <ac:spMk id="7" creationId="{00000000-0000-0000-0000-000000000000}"/>
          </ac:spMkLst>
        </pc:spChg>
        <pc:picChg chg="add del mod">
          <ac:chgData name="Jacqueline Daniszewski" userId="6f43295fa9fb674c" providerId="LiveId" clId="{95898A5E-743A-4DA6-8057-44ECEABAD47C}" dt="2023-04-12T15:57:55.583" v="16" actId="21"/>
          <ac:picMkLst>
            <pc:docMk/>
            <pc:sldMk cId="0" sldId="257"/>
            <ac:picMk id="4" creationId="{0D66179C-D308-2F5F-D508-F0C85D46E5C2}"/>
          </ac:picMkLst>
        </pc:picChg>
        <pc:picChg chg="del">
          <ac:chgData name="Jacqueline Daniszewski" userId="6f43295fa9fb674c" providerId="LiveId" clId="{95898A5E-743A-4DA6-8057-44ECEABAD47C}" dt="2023-04-12T15:57:50.689" v="14" actId="21"/>
          <ac:picMkLst>
            <pc:docMk/>
            <pc:sldMk cId="0" sldId="257"/>
            <ac:picMk id="1028" creationId="{00000000-0000-0000-0000-000000000000}"/>
          </ac:picMkLst>
        </pc:picChg>
        <pc:picChg chg="add mod">
          <ac:chgData name="Jacqueline Daniszewski" userId="6f43295fa9fb674c" providerId="LiveId" clId="{95898A5E-743A-4DA6-8057-44ECEABAD47C}" dt="2023-04-12T15:58:11.886" v="19" actId="14100"/>
          <ac:picMkLst>
            <pc:docMk/>
            <pc:sldMk cId="0" sldId="257"/>
            <ac:picMk id="2050" creationId="{6158A1A8-A3ED-0F44-44FC-DC6749CB4C0B}"/>
          </ac:picMkLst>
        </pc:picChg>
      </pc:sldChg>
      <pc:sldChg chg="addSp delSp modSp mod">
        <pc:chgData name="Jacqueline Daniszewski" userId="6f43295fa9fb674c" providerId="LiveId" clId="{95898A5E-743A-4DA6-8057-44ECEABAD47C}" dt="2023-04-12T16:18:05.076" v="164" actId="1076"/>
        <pc:sldMkLst>
          <pc:docMk/>
          <pc:sldMk cId="0" sldId="259"/>
        </pc:sldMkLst>
        <pc:spChg chg="mod">
          <ac:chgData name="Jacqueline Daniszewski" userId="6f43295fa9fb674c" providerId="LiveId" clId="{95898A5E-743A-4DA6-8057-44ECEABAD47C}" dt="2023-04-12T16:16:45.387" v="158" actId="113"/>
          <ac:spMkLst>
            <pc:docMk/>
            <pc:sldMk cId="0" sldId="259"/>
            <ac:spMk id="234" creationId="{00000000-0000-0000-0000-000000000000}"/>
          </ac:spMkLst>
        </pc:spChg>
        <pc:spChg chg="mod">
          <ac:chgData name="Jacqueline Daniszewski" userId="6f43295fa9fb674c" providerId="LiveId" clId="{95898A5E-743A-4DA6-8057-44ECEABAD47C}" dt="2023-04-12T16:17:59.775" v="163" actId="14100"/>
          <ac:spMkLst>
            <pc:docMk/>
            <pc:sldMk cId="0" sldId="259"/>
            <ac:spMk id="236" creationId="{00000000-0000-0000-0000-000000000000}"/>
          </ac:spMkLst>
        </pc:spChg>
        <pc:picChg chg="del">
          <ac:chgData name="Jacqueline Daniszewski" userId="6f43295fa9fb674c" providerId="LiveId" clId="{95898A5E-743A-4DA6-8057-44ECEABAD47C}" dt="2023-04-12T16:16:58.099" v="159" actId="21"/>
          <ac:picMkLst>
            <pc:docMk/>
            <pc:sldMk cId="0" sldId="259"/>
            <ac:picMk id="2" creationId="{00000000-0000-0000-0000-000000000000}"/>
          </ac:picMkLst>
        </pc:picChg>
        <pc:picChg chg="add mod">
          <ac:chgData name="Jacqueline Daniszewski" userId="6f43295fa9fb674c" providerId="LiveId" clId="{95898A5E-743A-4DA6-8057-44ECEABAD47C}" dt="2023-04-12T16:18:05.076" v="164" actId="1076"/>
          <ac:picMkLst>
            <pc:docMk/>
            <pc:sldMk cId="0" sldId="259"/>
            <ac:picMk id="3074" creationId="{351A7824-B26F-9F18-6041-0707A6B863D3}"/>
          </ac:picMkLst>
        </pc:picChg>
      </pc:sldChg>
      <pc:sldChg chg="delSp modSp mod ord">
        <pc:chgData name="Jacqueline Daniszewski" userId="6f43295fa9fb674c" providerId="LiveId" clId="{95898A5E-743A-4DA6-8057-44ECEABAD47C}" dt="2023-04-12T16:23:40.477" v="180"/>
        <pc:sldMkLst>
          <pc:docMk/>
          <pc:sldMk cId="0" sldId="261"/>
        </pc:sldMkLst>
        <pc:spChg chg="mod">
          <ac:chgData name="Jacqueline Daniszewski" userId="6f43295fa9fb674c" providerId="LiveId" clId="{95898A5E-743A-4DA6-8057-44ECEABAD47C}" dt="2023-04-12T16:20:23.405" v="172" actId="113"/>
          <ac:spMkLst>
            <pc:docMk/>
            <pc:sldMk cId="0" sldId="261"/>
            <ac:spMk id="3" creationId="{20C0BF5C-A872-1FCE-79D6-170E9FC20495}"/>
          </ac:spMkLst>
        </pc:spChg>
        <pc:spChg chg="mod">
          <ac:chgData name="Jacqueline Daniszewski" userId="6f43295fa9fb674c" providerId="LiveId" clId="{95898A5E-743A-4DA6-8057-44ECEABAD47C}" dt="2023-04-12T16:19:32.240" v="165" actId="6549"/>
          <ac:spMkLst>
            <pc:docMk/>
            <pc:sldMk cId="0" sldId="261"/>
            <ac:spMk id="248" creationId="{00000000-0000-0000-0000-000000000000}"/>
          </ac:spMkLst>
        </pc:spChg>
        <pc:picChg chg="del mod">
          <ac:chgData name="Jacqueline Daniszewski" userId="6f43295fa9fb674c" providerId="LiveId" clId="{95898A5E-743A-4DA6-8057-44ECEABAD47C}" dt="2023-04-12T16:20:17.019" v="171" actId="21"/>
          <ac:picMkLst>
            <pc:docMk/>
            <pc:sldMk cId="0" sldId="261"/>
            <ac:picMk id="4" creationId="{CC15A190-B0A9-96E7-391C-6275B57E695A}"/>
          </ac:picMkLst>
        </pc:picChg>
      </pc:sldChg>
      <pc:sldChg chg="modSp mod modNotesTx">
        <pc:chgData name="Jacqueline Daniszewski" userId="6f43295fa9fb674c" providerId="LiveId" clId="{95898A5E-743A-4DA6-8057-44ECEABAD47C}" dt="2023-04-12T16:29:04.300" v="250" actId="20577"/>
        <pc:sldMkLst>
          <pc:docMk/>
          <pc:sldMk cId="0" sldId="263"/>
        </pc:sldMkLst>
        <pc:spChg chg="mod">
          <ac:chgData name="Jacqueline Daniszewski" userId="6f43295fa9fb674c" providerId="LiveId" clId="{95898A5E-743A-4DA6-8057-44ECEABAD47C}" dt="2023-04-12T16:28:45.261" v="243" actId="14100"/>
          <ac:spMkLst>
            <pc:docMk/>
            <pc:sldMk cId="0" sldId="263"/>
            <ac:spMk id="3" creationId="{00000000-0000-0000-0000-000000000000}"/>
          </ac:spMkLst>
        </pc:spChg>
        <pc:picChg chg="mod">
          <ac:chgData name="Jacqueline Daniszewski" userId="6f43295fa9fb674c" providerId="LiveId" clId="{95898A5E-743A-4DA6-8057-44ECEABAD47C}" dt="2023-04-12T16:28:49.297" v="244" actId="1076"/>
          <ac:picMkLst>
            <pc:docMk/>
            <pc:sldMk cId="0" sldId="263"/>
            <ac:picMk id="4" creationId="{00000000-0000-0000-0000-000000000000}"/>
          </ac:picMkLst>
        </pc:picChg>
      </pc:sldChg>
      <pc:sldChg chg="modSp">
        <pc:chgData name="Jacqueline Daniszewski" userId="6f43295fa9fb674c" providerId="LiveId" clId="{95898A5E-743A-4DA6-8057-44ECEABAD47C}" dt="2023-04-12T16:06:23.969" v="36"/>
        <pc:sldMkLst>
          <pc:docMk/>
          <pc:sldMk cId="0" sldId="266"/>
        </pc:sldMkLst>
        <pc:spChg chg="mod">
          <ac:chgData name="Jacqueline Daniszewski" userId="6f43295fa9fb674c" providerId="LiveId" clId="{95898A5E-743A-4DA6-8057-44ECEABAD47C}" dt="2023-04-12T16:06:23.969" v="36"/>
          <ac:spMkLst>
            <pc:docMk/>
            <pc:sldMk cId="0" sldId="266"/>
            <ac:spMk id="274" creationId="{00000000-0000-0000-0000-000000000000}"/>
          </ac:spMkLst>
        </pc:spChg>
      </pc:sldChg>
      <pc:sldChg chg="modSp mod modNotesTx">
        <pc:chgData name="Jacqueline Daniszewski" userId="6f43295fa9fb674c" providerId="LiveId" clId="{95898A5E-743A-4DA6-8057-44ECEABAD47C}" dt="2023-04-12T16:16:04.456" v="152" actId="255"/>
        <pc:sldMkLst>
          <pc:docMk/>
          <pc:sldMk cId="0" sldId="267"/>
        </pc:sldMkLst>
        <pc:spChg chg="mod">
          <ac:chgData name="Jacqueline Daniszewski" userId="6f43295fa9fb674c" providerId="LiveId" clId="{95898A5E-743A-4DA6-8057-44ECEABAD47C}" dt="2023-04-12T16:16:04.456" v="152" actId="255"/>
          <ac:spMkLst>
            <pc:docMk/>
            <pc:sldMk cId="0" sldId="267"/>
            <ac:spMk id="280" creationId="{00000000-0000-0000-0000-000000000000}"/>
          </ac:spMkLst>
        </pc:spChg>
        <pc:spChg chg="mod">
          <ac:chgData name="Jacqueline Daniszewski" userId="6f43295fa9fb674c" providerId="LiveId" clId="{95898A5E-743A-4DA6-8057-44ECEABAD47C}" dt="2023-04-12T16:06:23.969" v="36"/>
          <ac:spMkLst>
            <pc:docMk/>
            <pc:sldMk cId="0" sldId="267"/>
            <ac:spMk id="281" creationId="{00000000-0000-0000-0000-000000000000}"/>
          </ac:spMkLst>
        </pc:spChg>
      </pc:sldChg>
      <pc:sldChg chg="modSp mod modNotesTx">
        <pc:chgData name="Jacqueline Daniszewski" userId="6f43295fa9fb674c" providerId="LiveId" clId="{95898A5E-743A-4DA6-8057-44ECEABAD47C}" dt="2023-04-12T16:26:19.008" v="238" actId="20577"/>
        <pc:sldMkLst>
          <pc:docMk/>
          <pc:sldMk cId="0" sldId="268"/>
        </pc:sldMkLst>
        <pc:spChg chg="mod">
          <ac:chgData name="Jacqueline Daniszewski" userId="6f43295fa9fb674c" providerId="LiveId" clId="{95898A5E-743A-4DA6-8057-44ECEABAD47C}" dt="2023-04-12T16:25:57.843" v="184" actId="14100"/>
          <ac:spMkLst>
            <pc:docMk/>
            <pc:sldMk cId="0" sldId="268"/>
            <ac:spMk id="283" creationId="{00000000-0000-0000-0000-000000000000}"/>
          </ac:spMkLst>
        </pc:spChg>
        <pc:spChg chg="mod">
          <ac:chgData name="Jacqueline Daniszewski" userId="6f43295fa9fb674c" providerId="LiveId" clId="{95898A5E-743A-4DA6-8057-44ECEABAD47C}" dt="2023-04-12T16:26:00.255" v="185" actId="207"/>
          <ac:spMkLst>
            <pc:docMk/>
            <pc:sldMk cId="0" sldId="268"/>
            <ac:spMk id="284" creationId="{00000000-0000-0000-0000-000000000000}"/>
          </ac:spMkLst>
        </pc:spChg>
      </pc:sldChg>
      <pc:sldChg chg="modSp mod modAnim modNotesTx">
        <pc:chgData name="Jacqueline Daniszewski" userId="6f43295fa9fb674c" providerId="LiveId" clId="{95898A5E-743A-4DA6-8057-44ECEABAD47C}" dt="2023-04-12T16:35:08.815" v="399"/>
        <pc:sldMkLst>
          <pc:docMk/>
          <pc:sldMk cId="0" sldId="269"/>
        </pc:sldMkLst>
        <pc:spChg chg="mod">
          <ac:chgData name="Jacqueline Daniszewski" userId="6f43295fa9fb674c" providerId="LiveId" clId="{95898A5E-743A-4DA6-8057-44ECEABAD47C}" dt="2023-04-12T16:33:51.112" v="301" actId="207"/>
          <ac:spMkLst>
            <pc:docMk/>
            <pc:sldMk cId="0" sldId="269"/>
            <ac:spMk id="286" creationId="{00000000-0000-0000-0000-000000000000}"/>
          </ac:spMkLst>
        </pc:spChg>
        <pc:spChg chg="mod">
          <ac:chgData name="Jacqueline Daniszewski" userId="6f43295fa9fb674c" providerId="LiveId" clId="{95898A5E-743A-4DA6-8057-44ECEABAD47C}" dt="2023-04-12T16:34:44.952" v="398" actId="20577"/>
          <ac:spMkLst>
            <pc:docMk/>
            <pc:sldMk cId="0" sldId="269"/>
            <ac:spMk id="287" creationId="{00000000-0000-0000-0000-000000000000}"/>
          </ac:spMkLst>
        </pc:spChg>
      </pc:sldChg>
      <pc:sldChg chg="modSp mod">
        <pc:chgData name="Jacqueline Daniszewski" userId="6f43295fa9fb674c" providerId="LiveId" clId="{95898A5E-743A-4DA6-8057-44ECEABAD47C}" dt="2023-04-12T16:29:44.498" v="254" actId="20577"/>
        <pc:sldMkLst>
          <pc:docMk/>
          <pc:sldMk cId="0" sldId="270"/>
        </pc:sldMkLst>
        <pc:spChg chg="mod">
          <ac:chgData name="Jacqueline Daniszewski" userId="6f43295fa9fb674c" providerId="LiveId" clId="{95898A5E-743A-4DA6-8057-44ECEABAD47C}" dt="2023-04-12T16:29:44.498" v="254" actId="20577"/>
          <ac:spMkLst>
            <pc:docMk/>
            <pc:sldMk cId="0" sldId="270"/>
            <ac:spMk id="289" creationId="{00000000-0000-0000-0000-000000000000}"/>
          </ac:spMkLst>
        </pc:spChg>
        <pc:spChg chg="mod">
          <ac:chgData name="Jacqueline Daniszewski" userId="6f43295fa9fb674c" providerId="LiveId" clId="{95898A5E-743A-4DA6-8057-44ECEABAD47C}" dt="2023-04-12T16:06:23.969" v="36"/>
          <ac:spMkLst>
            <pc:docMk/>
            <pc:sldMk cId="0" sldId="270"/>
            <ac:spMk id="290" creationId="{00000000-0000-0000-0000-000000000000}"/>
          </ac:spMkLst>
        </pc:spChg>
      </pc:sldChg>
      <pc:sldChg chg="modSp modNotesTx">
        <pc:chgData name="Jacqueline Daniszewski" userId="6f43295fa9fb674c" providerId="LiveId" clId="{95898A5E-743A-4DA6-8057-44ECEABAD47C}" dt="2023-04-12T16:42:38.400" v="1004" actId="20577"/>
        <pc:sldMkLst>
          <pc:docMk/>
          <pc:sldMk cId="0" sldId="271"/>
        </pc:sldMkLst>
        <pc:spChg chg="mod">
          <ac:chgData name="Jacqueline Daniszewski" userId="6f43295fa9fb674c" providerId="LiveId" clId="{95898A5E-743A-4DA6-8057-44ECEABAD47C}" dt="2023-04-12T16:06:23.969" v="36"/>
          <ac:spMkLst>
            <pc:docMk/>
            <pc:sldMk cId="0" sldId="271"/>
            <ac:spMk id="292" creationId="{00000000-0000-0000-0000-000000000000}"/>
          </ac:spMkLst>
        </pc:spChg>
      </pc:sldChg>
      <pc:sldChg chg="modSp mod modNotesTx">
        <pc:chgData name="Jacqueline Daniszewski" userId="6f43295fa9fb674c" providerId="LiveId" clId="{95898A5E-743A-4DA6-8057-44ECEABAD47C}" dt="2023-04-12T16:41:31.147" v="956" actId="6549"/>
        <pc:sldMkLst>
          <pc:docMk/>
          <pc:sldMk cId="0" sldId="273"/>
        </pc:sldMkLst>
        <pc:spChg chg="mod">
          <ac:chgData name="Jacqueline Daniszewski" userId="6f43295fa9fb674c" providerId="LiveId" clId="{95898A5E-743A-4DA6-8057-44ECEABAD47C}" dt="2023-04-12T16:40:55.332" v="952" actId="255"/>
          <ac:spMkLst>
            <pc:docMk/>
            <pc:sldMk cId="0" sldId="273"/>
            <ac:spMk id="298" creationId="{00000000-0000-0000-0000-000000000000}"/>
          </ac:spMkLst>
        </pc:spChg>
      </pc:sldChg>
      <pc:sldChg chg="modSp mod modNotesTx">
        <pc:chgData name="Jacqueline Daniszewski" userId="6f43295fa9fb674c" providerId="LiveId" clId="{95898A5E-743A-4DA6-8057-44ECEABAD47C}" dt="2023-04-12T16:32:44.240" v="274" actId="20577"/>
        <pc:sldMkLst>
          <pc:docMk/>
          <pc:sldMk cId="0" sldId="274"/>
        </pc:sldMkLst>
        <pc:spChg chg="mod">
          <ac:chgData name="Jacqueline Daniszewski" userId="6f43295fa9fb674c" providerId="LiveId" clId="{95898A5E-743A-4DA6-8057-44ECEABAD47C}" dt="2023-04-12T16:32:26.980" v="273" actId="115"/>
          <ac:spMkLst>
            <pc:docMk/>
            <pc:sldMk cId="0" sldId="274"/>
            <ac:spMk id="2" creationId="{00000000-0000-0000-0000-000000000000}"/>
          </ac:spMkLst>
        </pc:spChg>
        <pc:spChg chg="mod">
          <ac:chgData name="Jacqueline Daniszewski" userId="6f43295fa9fb674c" providerId="LiveId" clId="{95898A5E-743A-4DA6-8057-44ECEABAD47C}" dt="2023-04-12T16:32:02.561" v="269" actId="207"/>
          <ac:spMkLst>
            <pc:docMk/>
            <pc:sldMk cId="0" sldId="274"/>
            <ac:spMk id="303" creationId="{00000000-0000-0000-0000-000000000000}"/>
          </ac:spMkLst>
        </pc:spChg>
      </pc:sldChg>
      <pc:sldChg chg="modSp mod modAnim modNotesTx">
        <pc:chgData name="Jacqueline Daniszewski" userId="6f43295fa9fb674c" providerId="LiveId" clId="{95898A5E-743A-4DA6-8057-44ECEABAD47C}" dt="2023-04-12T16:44:12.835" v="1067" actId="20577"/>
        <pc:sldMkLst>
          <pc:docMk/>
          <pc:sldMk cId="0" sldId="275"/>
        </pc:sldMkLst>
        <pc:spChg chg="mod">
          <ac:chgData name="Jacqueline Daniszewski" userId="6f43295fa9fb674c" providerId="LiveId" clId="{95898A5E-743A-4DA6-8057-44ECEABAD47C}" dt="2023-04-12T16:43:11.757" v="1006" actId="14100"/>
          <ac:spMkLst>
            <pc:docMk/>
            <pc:sldMk cId="0" sldId="275"/>
            <ac:spMk id="308" creationId="{00000000-0000-0000-0000-000000000000}"/>
          </ac:spMkLst>
        </pc:spChg>
        <pc:spChg chg="mod">
          <ac:chgData name="Jacqueline Daniszewski" userId="6f43295fa9fb674c" providerId="LiveId" clId="{95898A5E-743A-4DA6-8057-44ECEABAD47C}" dt="2023-04-12T16:43:47.549" v="1013" actId="27636"/>
          <ac:spMkLst>
            <pc:docMk/>
            <pc:sldMk cId="0" sldId="275"/>
            <ac:spMk id="309" creationId="{00000000-0000-0000-0000-000000000000}"/>
          </ac:spMkLst>
        </pc:spChg>
      </pc:sldChg>
      <pc:sldChg chg="modSp mod">
        <pc:chgData name="Jacqueline Daniszewski" userId="6f43295fa9fb674c" providerId="LiveId" clId="{95898A5E-743A-4DA6-8057-44ECEABAD47C}" dt="2023-04-12T16:44:29.100" v="1069" actId="207"/>
        <pc:sldMkLst>
          <pc:docMk/>
          <pc:sldMk cId="0" sldId="276"/>
        </pc:sldMkLst>
        <pc:spChg chg="mod">
          <ac:chgData name="Jacqueline Daniszewski" userId="6f43295fa9fb674c" providerId="LiveId" clId="{95898A5E-743A-4DA6-8057-44ECEABAD47C}" dt="2023-04-12T16:44:29.100" v="1069" actId="207"/>
          <ac:spMkLst>
            <pc:docMk/>
            <pc:sldMk cId="0" sldId="276"/>
            <ac:spMk id="311" creationId="{00000000-0000-0000-0000-000000000000}"/>
          </ac:spMkLst>
        </pc:spChg>
        <pc:spChg chg="mod">
          <ac:chgData name="Jacqueline Daniszewski" userId="6f43295fa9fb674c" providerId="LiveId" clId="{95898A5E-743A-4DA6-8057-44ECEABAD47C}" dt="2023-04-12T16:06:24.079" v="38" actId="27636"/>
          <ac:spMkLst>
            <pc:docMk/>
            <pc:sldMk cId="0" sldId="276"/>
            <ac:spMk id="312" creationId="{00000000-0000-0000-0000-000000000000}"/>
          </ac:spMkLst>
        </pc:spChg>
      </pc:sldChg>
      <pc:sldChg chg="modSp">
        <pc:chgData name="Jacqueline Daniszewski" userId="6f43295fa9fb674c" providerId="LiveId" clId="{95898A5E-743A-4DA6-8057-44ECEABAD47C}" dt="2023-04-12T16:06:23.969" v="36"/>
        <pc:sldMkLst>
          <pc:docMk/>
          <pc:sldMk cId="0" sldId="278"/>
        </pc:sldMkLst>
        <pc:spChg chg="mod">
          <ac:chgData name="Jacqueline Daniszewski" userId="6f43295fa9fb674c" providerId="LiveId" clId="{95898A5E-743A-4DA6-8057-44ECEABAD47C}" dt="2023-04-12T16:06:23.969" v="36"/>
          <ac:spMkLst>
            <pc:docMk/>
            <pc:sldMk cId="0" sldId="278"/>
            <ac:spMk id="316" creationId="{00000000-0000-0000-0000-000000000000}"/>
          </ac:spMkLst>
        </pc:spChg>
      </pc:sldChg>
      <pc:sldChg chg="modSp">
        <pc:chgData name="Jacqueline Daniszewski" userId="6f43295fa9fb674c" providerId="LiveId" clId="{95898A5E-743A-4DA6-8057-44ECEABAD47C}" dt="2023-04-12T16:06:23.969" v="36"/>
        <pc:sldMkLst>
          <pc:docMk/>
          <pc:sldMk cId="0" sldId="279"/>
        </pc:sldMkLst>
        <pc:spChg chg="mod">
          <ac:chgData name="Jacqueline Daniszewski" userId="6f43295fa9fb674c" providerId="LiveId" clId="{95898A5E-743A-4DA6-8057-44ECEABAD47C}" dt="2023-04-12T16:06:23.969" v="36"/>
          <ac:spMkLst>
            <pc:docMk/>
            <pc:sldMk cId="0" sldId="279"/>
            <ac:spMk id="318" creationId="{00000000-0000-0000-0000-000000000000}"/>
          </ac:spMkLst>
        </pc:spChg>
        <pc:spChg chg="mod">
          <ac:chgData name="Jacqueline Daniszewski" userId="6f43295fa9fb674c" providerId="LiveId" clId="{95898A5E-743A-4DA6-8057-44ECEABAD47C}" dt="2023-04-12T16:06:23.969" v="36"/>
          <ac:spMkLst>
            <pc:docMk/>
            <pc:sldMk cId="0" sldId="279"/>
            <ac:spMk id="319" creationId="{00000000-0000-0000-0000-000000000000}"/>
          </ac:spMkLst>
        </pc:spChg>
      </pc:sldChg>
      <pc:sldChg chg="modSp">
        <pc:chgData name="Jacqueline Daniszewski" userId="6f43295fa9fb674c" providerId="LiveId" clId="{95898A5E-743A-4DA6-8057-44ECEABAD47C}" dt="2023-04-12T16:06:23.969" v="36"/>
        <pc:sldMkLst>
          <pc:docMk/>
          <pc:sldMk cId="0" sldId="281"/>
        </pc:sldMkLst>
        <pc:spChg chg="mod">
          <ac:chgData name="Jacqueline Daniszewski" userId="6f43295fa9fb674c" providerId="LiveId" clId="{95898A5E-743A-4DA6-8057-44ECEABAD47C}" dt="2023-04-12T16:06:23.969" v="36"/>
          <ac:spMkLst>
            <pc:docMk/>
            <pc:sldMk cId="0" sldId="281"/>
            <ac:spMk id="325" creationId="{00000000-0000-0000-0000-000000000000}"/>
          </ac:spMkLst>
        </pc:spChg>
        <pc:spChg chg="mod">
          <ac:chgData name="Jacqueline Daniszewski" userId="6f43295fa9fb674c" providerId="LiveId" clId="{95898A5E-743A-4DA6-8057-44ECEABAD47C}" dt="2023-04-12T16:06:23.969" v="36"/>
          <ac:spMkLst>
            <pc:docMk/>
            <pc:sldMk cId="0" sldId="281"/>
            <ac:spMk id="326" creationId="{00000000-0000-0000-0000-000000000000}"/>
          </ac:spMkLst>
        </pc:spChg>
      </pc:sldChg>
      <pc:sldChg chg="modSp">
        <pc:chgData name="Jacqueline Daniszewski" userId="6f43295fa9fb674c" providerId="LiveId" clId="{95898A5E-743A-4DA6-8057-44ECEABAD47C}" dt="2023-04-12T16:06:23.969" v="36"/>
        <pc:sldMkLst>
          <pc:docMk/>
          <pc:sldMk cId="0" sldId="282"/>
        </pc:sldMkLst>
        <pc:spChg chg="mod">
          <ac:chgData name="Jacqueline Daniszewski" userId="6f43295fa9fb674c" providerId="LiveId" clId="{95898A5E-743A-4DA6-8057-44ECEABAD47C}" dt="2023-04-12T16:06:23.969" v="36"/>
          <ac:spMkLst>
            <pc:docMk/>
            <pc:sldMk cId="0" sldId="282"/>
            <ac:spMk id="328" creationId="{00000000-0000-0000-0000-000000000000}"/>
          </ac:spMkLst>
        </pc:spChg>
        <pc:spChg chg="mod">
          <ac:chgData name="Jacqueline Daniszewski" userId="6f43295fa9fb674c" providerId="LiveId" clId="{95898A5E-743A-4DA6-8057-44ECEABAD47C}" dt="2023-04-12T16:06:23.969" v="36"/>
          <ac:spMkLst>
            <pc:docMk/>
            <pc:sldMk cId="0" sldId="282"/>
            <ac:spMk id="329" creationId="{00000000-0000-0000-0000-000000000000}"/>
          </ac:spMkLst>
        </pc:spChg>
      </pc:sldChg>
      <pc:sldChg chg="modSp mod">
        <pc:chgData name="Jacqueline Daniszewski" userId="6f43295fa9fb674c" providerId="LiveId" clId="{95898A5E-743A-4DA6-8057-44ECEABAD47C}" dt="2023-04-12T16:06:24.095" v="39" actId="27636"/>
        <pc:sldMkLst>
          <pc:docMk/>
          <pc:sldMk cId="0" sldId="283"/>
        </pc:sldMkLst>
        <pc:spChg chg="mod">
          <ac:chgData name="Jacqueline Daniszewski" userId="6f43295fa9fb674c" providerId="LiveId" clId="{95898A5E-743A-4DA6-8057-44ECEABAD47C}" dt="2023-04-12T16:06:24.095" v="39" actId="27636"/>
          <ac:spMkLst>
            <pc:docMk/>
            <pc:sldMk cId="0" sldId="283"/>
            <ac:spMk id="331" creationId="{00000000-0000-0000-0000-000000000000}"/>
          </ac:spMkLst>
        </pc:spChg>
      </pc:sldChg>
      <pc:sldChg chg="modSp mod">
        <pc:chgData name="Jacqueline Daniszewski" userId="6f43295fa9fb674c" providerId="LiveId" clId="{95898A5E-743A-4DA6-8057-44ECEABAD47C}" dt="2023-04-12T16:06:24.110" v="40" actId="27636"/>
        <pc:sldMkLst>
          <pc:docMk/>
          <pc:sldMk cId="0" sldId="284"/>
        </pc:sldMkLst>
        <pc:spChg chg="mod">
          <ac:chgData name="Jacqueline Daniszewski" userId="6f43295fa9fb674c" providerId="LiveId" clId="{95898A5E-743A-4DA6-8057-44ECEABAD47C}" dt="2023-04-12T16:06:23.969" v="36"/>
          <ac:spMkLst>
            <pc:docMk/>
            <pc:sldMk cId="0" sldId="284"/>
            <ac:spMk id="333" creationId="{00000000-0000-0000-0000-000000000000}"/>
          </ac:spMkLst>
        </pc:spChg>
        <pc:spChg chg="mod">
          <ac:chgData name="Jacqueline Daniszewski" userId="6f43295fa9fb674c" providerId="LiveId" clId="{95898A5E-743A-4DA6-8057-44ECEABAD47C}" dt="2023-04-12T16:06:24.110" v="40" actId="27636"/>
          <ac:spMkLst>
            <pc:docMk/>
            <pc:sldMk cId="0" sldId="284"/>
            <ac:spMk id="334" creationId="{00000000-0000-0000-0000-000000000000}"/>
          </ac:spMkLst>
        </pc:spChg>
      </pc:sldChg>
      <pc:sldChg chg="modSp mod">
        <pc:chgData name="Jacqueline Daniszewski" userId="6f43295fa9fb674c" providerId="LiveId" clId="{95898A5E-743A-4DA6-8057-44ECEABAD47C}" dt="2023-04-12T16:06:24.110" v="41" actId="27636"/>
        <pc:sldMkLst>
          <pc:docMk/>
          <pc:sldMk cId="0" sldId="285"/>
        </pc:sldMkLst>
        <pc:spChg chg="mod">
          <ac:chgData name="Jacqueline Daniszewski" userId="6f43295fa9fb674c" providerId="LiveId" clId="{95898A5E-743A-4DA6-8057-44ECEABAD47C}" dt="2023-04-12T16:06:23.969" v="36"/>
          <ac:spMkLst>
            <pc:docMk/>
            <pc:sldMk cId="0" sldId="285"/>
            <ac:spMk id="336" creationId="{00000000-0000-0000-0000-000000000000}"/>
          </ac:spMkLst>
        </pc:spChg>
        <pc:spChg chg="mod">
          <ac:chgData name="Jacqueline Daniszewski" userId="6f43295fa9fb674c" providerId="LiveId" clId="{95898A5E-743A-4DA6-8057-44ECEABAD47C}" dt="2023-04-12T16:06:24.110" v="41" actId="27636"/>
          <ac:spMkLst>
            <pc:docMk/>
            <pc:sldMk cId="0" sldId="285"/>
            <ac:spMk id="337" creationId="{00000000-0000-0000-0000-000000000000}"/>
          </ac:spMkLst>
        </pc:spChg>
      </pc:sldChg>
      <pc:sldChg chg="modSp mod">
        <pc:chgData name="Jacqueline Daniszewski" userId="6f43295fa9fb674c" providerId="LiveId" clId="{95898A5E-743A-4DA6-8057-44ECEABAD47C}" dt="2023-04-12T16:06:24.110" v="42" actId="27636"/>
        <pc:sldMkLst>
          <pc:docMk/>
          <pc:sldMk cId="0" sldId="286"/>
        </pc:sldMkLst>
        <pc:spChg chg="mod">
          <ac:chgData name="Jacqueline Daniszewski" userId="6f43295fa9fb674c" providerId="LiveId" clId="{95898A5E-743A-4DA6-8057-44ECEABAD47C}" dt="2023-04-12T16:06:23.969" v="36"/>
          <ac:spMkLst>
            <pc:docMk/>
            <pc:sldMk cId="0" sldId="286"/>
            <ac:spMk id="339" creationId="{00000000-0000-0000-0000-000000000000}"/>
          </ac:spMkLst>
        </pc:spChg>
        <pc:spChg chg="mod">
          <ac:chgData name="Jacqueline Daniszewski" userId="6f43295fa9fb674c" providerId="LiveId" clId="{95898A5E-743A-4DA6-8057-44ECEABAD47C}" dt="2023-04-12T16:06:24.110" v="42" actId="27636"/>
          <ac:spMkLst>
            <pc:docMk/>
            <pc:sldMk cId="0" sldId="286"/>
            <ac:spMk id="340" creationId="{00000000-0000-0000-0000-000000000000}"/>
          </ac:spMkLst>
        </pc:spChg>
      </pc:sldChg>
      <pc:sldChg chg="modSp">
        <pc:chgData name="Jacqueline Daniszewski" userId="6f43295fa9fb674c" providerId="LiveId" clId="{95898A5E-743A-4DA6-8057-44ECEABAD47C}" dt="2023-04-12T16:06:23.969" v="36"/>
        <pc:sldMkLst>
          <pc:docMk/>
          <pc:sldMk cId="0" sldId="287"/>
        </pc:sldMkLst>
        <pc:spChg chg="mod">
          <ac:chgData name="Jacqueline Daniszewski" userId="6f43295fa9fb674c" providerId="LiveId" clId="{95898A5E-743A-4DA6-8057-44ECEABAD47C}" dt="2023-04-12T16:06:23.969" v="36"/>
          <ac:spMkLst>
            <pc:docMk/>
            <pc:sldMk cId="0" sldId="287"/>
            <ac:spMk id="342" creationId="{00000000-0000-0000-0000-000000000000}"/>
          </ac:spMkLst>
        </pc:spChg>
      </pc:sldChg>
      <pc:sldChg chg="modSp">
        <pc:chgData name="Jacqueline Daniszewski" userId="6f43295fa9fb674c" providerId="LiveId" clId="{95898A5E-743A-4DA6-8057-44ECEABAD47C}" dt="2023-04-12T16:06:23.969" v="36"/>
        <pc:sldMkLst>
          <pc:docMk/>
          <pc:sldMk cId="0" sldId="288"/>
        </pc:sldMkLst>
        <pc:spChg chg="mod">
          <ac:chgData name="Jacqueline Daniszewski" userId="6f43295fa9fb674c" providerId="LiveId" clId="{95898A5E-743A-4DA6-8057-44ECEABAD47C}" dt="2023-04-12T16:06:23.969" v="36"/>
          <ac:spMkLst>
            <pc:docMk/>
            <pc:sldMk cId="0" sldId="288"/>
            <ac:spMk id="344" creationId="{00000000-0000-0000-0000-000000000000}"/>
          </ac:spMkLst>
        </pc:spChg>
      </pc:sldChg>
      <pc:sldChg chg="modSp">
        <pc:chgData name="Jacqueline Daniszewski" userId="6f43295fa9fb674c" providerId="LiveId" clId="{95898A5E-743A-4DA6-8057-44ECEABAD47C}" dt="2023-04-12T16:06:23.969" v="36"/>
        <pc:sldMkLst>
          <pc:docMk/>
          <pc:sldMk cId="0" sldId="291"/>
        </pc:sldMkLst>
        <pc:spChg chg="mod">
          <ac:chgData name="Jacqueline Daniszewski" userId="6f43295fa9fb674c" providerId="LiveId" clId="{95898A5E-743A-4DA6-8057-44ECEABAD47C}" dt="2023-04-12T16:06:23.969" v="36"/>
          <ac:spMkLst>
            <pc:docMk/>
            <pc:sldMk cId="0" sldId="291"/>
            <ac:spMk id="361" creationId="{00000000-0000-0000-0000-000000000000}"/>
          </ac:spMkLst>
        </pc:spChg>
      </pc:sldChg>
      <pc:sldChg chg="modSp">
        <pc:chgData name="Jacqueline Daniszewski" userId="6f43295fa9fb674c" providerId="LiveId" clId="{95898A5E-743A-4DA6-8057-44ECEABAD47C}" dt="2023-04-12T16:06:23.969" v="36"/>
        <pc:sldMkLst>
          <pc:docMk/>
          <pc:sldMk cId="0" sldId="293"/>
        </pc:sldMkLst>
        <pc:spChg chg="mod">
          <ac:chgData name="Jacqueline Daniszewski" userId="6f43295fa9fb674c" providerId="LiveId" clId="{95898A5E-743A-4DA6-8057-44ECEABAD47C}" dt="2023-04-12T16:06:23.969" v="36"/>
          <ac:spMkLst>
            <pc:docMk/>
            <pc:sldMk cId="0" sldId="293"/>
            <ac:spMk id="378" creationId="{00000000-0000-0000-0000-000000000000}"/>
          </ac:spMkLst>
        </pc:spChg>
      </pc:sldChg>
      <pc:sldChg chg="modSp del mod">
        <pc:chgData name="Jacqueline Daniszewski" userId="6f43295fa9fb674c" providerId="LiveId" clId="{95898A5E-743A-4DA6-8057-44ECEABAD47C}" dt="2023-04-12T16:43:04.438" v="1005" actId="2696"/>
        <pc:sldMkLst>
          <pc:docMk/>
          <pc:sldMk cId="850109787" sldId="310"/>
        </pc:sldMkLst>
        <pc:spChg chg="mod">
          <ac:chgData name="Jacqueline Daniszewski" userId="6f43295fa9fb674c" providerId="LiveId" clId="{95898A5E-743A-4DA6-8057-44ECEABAD47C}" dt="2023-04-12T16:41:19.630" v="955" actId="6549"/>
          <ac:spMkLst>
            <pc:docMk/>
            <pc:sldMk cId="850109787" sldId="310"/>
            <ac:spMk id="2" creationId="{00000000-0000-0000-0000-000000000000}"/>
          </ac:spMkLst>
        </pc:spChg>
      </pc:sldChg>
      <pc:sldChg chg="del">
        <pc:chgData name="Jacqueline Daniszewski" userId="6f43295fa9fb674c" providerId="LiveId" clId="{95898A5E-743A-4DA6-8057-44ECEABAD47C}" dt="2023-04-12T16:32:59.326" v="275" actId="2696"/>
        <pc:sldMkLst>
          <pc:docMk/>
          <pc:sldMk cId="630160108" sldId="312"/>
        </pc:sldMkLst>
      </pc:sldChg>
      <pc:sldChg chg="addSp modSp new mod modNotesTx">
        <pc:chgData name="Jacqueline Daniszewski" userId="6f43295fa9fb674c" providerId="LiveId" clId="{95898A5E-743A-4DA6-8057-44ECEABAD47C}" dt="2023-04-12T16:24:07.301" v="181" actId="113"/>
        <pc:sldMkLst>
          <pc:docMk/>
          <pc:sldMk cId="331281739" sldId="316"/>
        </pc:sldMkLst>
        <pc:spChg chg="add mod">
          <ac:chgData name="Jacqueline Daniszewski" userId="6f43295fa9fb674c" providerId="LiveId" clId="{95898A5E-743A-4DA6-8057-44ECEABAD47C}" dt="2023-04-12T16:24:07.301" v="181" actId="113"/>
          <ac:spMkLst>
            <pc:docMk/>
            <pc:sldMk cId="331281739" sldId="316"/>
            <ac:spMk id="3" creationId="{61799DC6-F1E1-D968-7CE7-FCA895A890C5}"/>
          </ac:spMkLst>
        </pc:spChg>
      </pc:sldChg>
      <pc:sldChg chg="addSp modSp new mod ord">
        <pc:chgData name="Jacqueline Daniszewski" userId="6f43295fa9fb674c" providerId="LiveId" clId="{95898A5E-743A-4DA6-8057-44ECEABAD47C}" dt="2023-04-12T16:30:53.702" v="263"/>
        <pc:sldMkLst>
          <pc:docMk/>
          <pc:sldMk cId="3714446793" sldId="317"/>
        </pc:sldMkLst>
        <pc:spChg chg="add mod">
          <ac:chgData name="Jacqueline Daniszewski" userId="6f43295fa9fb674c" providerId="LiveId" clId="{95898A5E-743A-4DA6-8057-44ECEABAD47C}" dt="2023-04-12T16:30:41.742" v="260" actId="14100"/>
          <ac:spMkLst>
            <pc:docMk/>
            <pc:sldMk cId="3714446793" sldId="317"/>
            <ac:spMk id="3" creationId="{5D27368A-46BC-6A0A-268A-E62C1B1343E0}"/>
          </ac:spMkLst>
        </pc:spChg>
        <pc:picChg chg="add mod">
          <ac:chgData name="Jacqueline Daniszewski" userId="6f43295fa9fb674c" providerId="LiveId" clId="{95898A5E-743A-4DA6-8057-44ECEABAD47C}" dt="2023-04-12T16:30:49.483" v="261"/>
          <ac:picMkLst>
            <pc:docMk/>
            <pc:sldMk cId="3714446793" sldId="317"/>
            <ac:picMk id="4" creationId="{95EA4B38-DD8A-9CEC-6BB5-4032DD8C0CFE}"/>
          </ac:picMkLst>
        </pc:picChg>
      </pc:sldChg>
      <pc:sldMasterChg chg="setBg modSldLayout">
        <pc:chgData name="Jacqueline Daniszewski" userId="6f43295fa9fb674c" providerId="LiveId" clId="{95898A5E-743A-4DA6-8057-44ECEABAD47C}" dt="2023-04-12T16:06:11.679" v="34"/>
        <pc:sldMasterMkLst>
          <pc:docMk/>
          <pc:sldMasterMk cId="4134318585" sldId="2147483748"/>
        </pc:sldMasterMkLst>
        <pc:sldLayoutChg chg="setBg">
          <pc:chgData name="Jacqueline Daniszewski" userId="6f43295fa9fb674c" providerId="LiveId" clId="{95898A5E-743A-4DA6-8057-44ECEABAD47C}" dt="2023-04-12T16:06:06.523" v="33"/>
          <pc:sldLayoutMkLst>
            <pc:docMk/>
            <pc:sldMasterMk cId="4134318585" sldId="2147483748"/>
            <pc:sldLayoutMk cId="626673043" sldId="2147483749"/>
          </pc:sldLayoutMkLst>
        </pc:sldLayoutChg>
        <pc:sldLayoutChg chg="setBg">
          <pc:chgData name="Jacqueline Daniszewski" userId="6f43295fa9fb674c" providerId="LiveId" clId="{95898A5E-743A-4DA6-8057-44ECEABAD47C}" dt="2023-04-12T16:06:06.523" v="33"/>
          <pc:sldLayoutMkLst>
            <pc:docMk/>
            <pc:sldMasterMk cId="4134318585" sldId="2147483748"/>
            <pc:sldLayoutMk cId="1415503803" sldId="2147483750"/>
          </pc:sldLayoutMkLst>
        </pc:sldLayoutChg>
        <pc:sldLayoutChg chg="setBg">
          <pc:chgData name="Jacqueline Daniszewski" userId="6f43295fa9fb674c" providerId="LiveId" clId="{95898A5E-743A-4DA6-8057-44ECEABAD47C}" dt="2023-04-12T16:06:06.523" v="33"/>
          <pc:sldLayoutMkLst>
            <pc:docMk/>
            <pc:sldMasterMk cId="4134318585" sldId="2147483748"/>
            <pc:sldLayoutMk cId="3975645152" sldId="2147483751"/>
          </pc:sldLayoutMkLst>
        </pc:sldLayoutChg>
        <pc:sldLayoutChg chg="setBg">
          <pc:chgData name="Jacqueline Daniszewski" userId="6f43295fa9fb674c" providerId="LiveId" clId="{95898A5E-743A-4DA6-8057-44ECEABAD47C}" dt="2023-04-12T16:06:06.523" v="33"/>
          <pc:sldLayoutMkLst>
            <pc:docMk/>
            <pc:sldMasterMk cId="4134318585" sldId="2147483748"/>
            <pc:sldLayoutMk cId="909299284" sldId="2147483752"/>
          </pc:sldLayoutMkLst>
        </pc:sldLayoutChg>
        <pc:sldLayoutChg chg="setBg">
          <pc:chgData name="Jacqueline Daniszewski" userId="6f43295fa9fb674c" providerId="LiveId" clId="{95898A5E-743A-4DA6-8057-44ECEABAD47C}" dt="2023-04-12T16:06:06.523" v="33"/>
          <pc:sldLayoutMkLst>
            <pc:docMk/>
            <pc:sldMasterMk cId="4134318585" sldId="2147483748"/>
            <pc:sldLayoutMk cId="3839701697" sldId="2147483753"/>
          </pc:sldLayoutMkLst>
        </pc:sldLayoutChg>
        <pc:sldLayoutChg chg="delSp setBg">
          <pc:chgData name="Jacqueline Daniszewski" userId="6f43295fa9fb674c" providerId="LiveId" clId="{95898A5E-743A-4DA6-8057-44ECEABAD47C}" dt="2023-04-12T16:06:11.679" v="34"/>
          <pc:sldLayoutMkLst>
            <pc:docMk/>
            <pc:sldMasterMk cId="4134318585" sldId="2147483748"/>
            <pc:sldLayoutMk cId="2044730252" sldId="2147483754"/>
          </pc:sldLayoutMkLst>
          <pc:spChg chg="del">
            <ac:chgData name="Jacqueline Daniszewski" userId="6f43295fa9fb674c" providerId="LiveId" clId="{95898A5E-743A-4DA6-8057-44ECEABAD47C}" dt="2023-04-12T16:06:11.679" v="34"/>
            <ac:spMkLst>
              <pc:docMk/>
              <pc:sldMasterMk cId="4134318585" sldId="2147483748"/>
              <pc:sldLayoutMk cId="2044730252" sldId="2147483754"/>
              <ac:spMk id="3" creationId="{00000000-0000-0000-0000-000000000000}"/>
            </ac:spMkLst>
          </pc:spChg>
          <pc:spChg chg="del">
            <ac:chgData name="Jacqueline Daniszewski" userId="6f43295fa9fb674c" providerId="LiveId" clId="{95898A5E-743A-4DA6-8057-44ECEABAD47C}" dt="2023-04-12T16:06:11.679" v="34"/>
            <ac:spMkLst>
              <pc:docMk/>
              <pc:sldMasterMk cId="4134318585" sldId="2147483748"/>
              <pc:sldLayoutMk cId="2044730252" sldId="2147483754"/>
              <ac:spMk id="4" creationId="{00000000-0000-0000-0000-000000000000}"/>
            </ac:spMkLst>
          </pc:spChg>
          <pc:spChg chg="del">
            <ac:chgData name="Jacqueline Daniszewski" userId="6f43295fa9fb674c" providerId="LiveId" clId="{95898A5E-743A-4DA6-8057-44ECEABAD47C}" dt="2023-04-12T16:06:11.679" v="34"/>
            <ac:spMkLst>
              <pc:docMk/>
              <pc:sldMasterMk cId="4134318585" sldId="2147483748"/>
              <pc:sldLayoutMk cId="2044730252" sldId="2147483754"/>
              <ac:spMk id="5" creationId="{00000000-0000-0000-0000-000000000000}"/>
            </ac:spMkLst>
          </pc:spChg>
        </pc:sldLayoutChg>
        <pc:sldLayoutChg chg="setBg">
          <pc:chgData name="Jacqueline Daniszewski" userId="6f43295fa9fb674c" providerId="LiveId" clId="{95898A5E-743A-4DA6-8057-44ECEABAD47C}" dt="2023-04-12T16:06:06.523" v="33"/>
          <pc:sldLayoutMkLst>
            <pc:docMk/>
            <pc:sldMasterMk cId="4134318585" sldId="2147483748"/>
            <pc:sldLayoutMk cId="3657701931" sldId="2147483755"/>
          </pc:sldLayoutMkLst>
        </pc:sldLayoutChg>
        <pc:sldLayoutChg chg="setBg">
          <pc:chgData name="Jacqueline Daniszewski" userId="6f43295fa9fb674c" providerId="LiveId" clId="{95898A5E-743A-4DA6-8057-44ECEABAD47C}" dt="2023-04-12T16:06:06.523" v="33"/>
          <pc:sldLayoutMkLst>
            <pc:docMk/>
            <pc:sldMasterMk cId="4134318585" sldId="2147483748"/>
            <pc:sldLayoutMk cId="4033619383" sldId="2147483756"/>
          </pc:sldLayoutMkLst>
        </pc:sldLayoutChg>
        <pc:sldLayoutChg chg="setBg">
          <pc:chgData name="Jacqueline Daniszewski" userId="6f43295fa9fb674c" providerId="LiveId" clId="{95898A5E-743A-4DA6-8057-44ECEABAD47C}" dt="2023-04-12T16:06:06.523" v="33"/>
          <pc:sldLayoutMkLst>
            <pc:docMk/>
            <pc:sldMasterMk cId="4134318585" sldId="2147483748"/>
            <pc:sldLayoutMk cId="212980243" sldId="2147483757"/>
          </pc:sldLayoutMkLst>
        </pc:sldLayoutChg>
        <pc:sldLayoutChg chg="setBg">
          <pc:chgData name="Jacqueline Daniszewski" userId="6f43295fa9fb674c" providerId="LiveId" clId="{95898A5E-743A-4DA6-8057-44ECEABAD47C}" dt="2023-04-12T16:06:06.523" v="33"/>
          <pc:sldLayoutMkLst>
            <pc:docMk/>
            <pc:sldMasterMk cId="4134318585" sldId="2147483748"/>
            <pc:sldLayoutMk cId="1953535569" sldId="2147483758"/>
          </pc:sldLayoutMkLst>
        </pc:sldLayoutChg>
        <pc:sldLayoutChg chg="setBg">
          <pc:chgData name="Jacqueline Daniszewski" userId="6f43295fa9fb674c" providerId="LiveId" clId="{95898A5E-743A-4DA6-8057-44ECEABAD47C}" dt="2023-04-12T16:06:06.523" v="33"/>
          <pc:sldLayoutMkLst>
            <pc:docMk/>
            <pc:sldMasterMk cId="4134318585" sldId="2147483748"/>
            <pc:sldLayoutMk cId="379715600" sldId="2147483759"/>
          </pc:sldLayoutMkLst>
        </pc:sldLayoutChg>
        <pc:sldLayoutChg chg="delSp mod setBg">
          <pc:chgData name="Jacqueline Daniszewski" userId="6f43295fa9fb674c" providerId="LiveId" clId="{95898A5E-743A-4DA6-8057-44ECEABAD47C}" dt="2023-04-12T16:06:06.523" v="33"/>
          <pc:sldLayoutMkLst>
            <pc:docMk/>
            <pc:sldMasterMk cId="4134318585" sldId="2147483748"/>
            <pc:sldLayoutMk cId="2237248718" sldId="2147483760"/>
          </pc:sldLayoutMkLst>
          <pc:spChg chg="del">
            <ac:chgData name="Jacqueline Daniszewski" userId="6f43295fa9fb674c" providerId="LiveId" clId="{95898A5E-743A-4DA6-8057-44ECEABAD47C}" dt="2023-04-12T16:03:18.674" v="31" actId="21"/>
            <ac:spMkLst>
              <pc:docMk/>
              <pc:sldMasterMk cId="4134318585" sldId="2147483748"/>
              <pc:sldLayoutMk cId="2237248718" sldId="2147483760"/>
              <ac:spMk id="18" creationId="{00000000-0000-0000-0000-000000000000}"/>
            </ac:spMkLst>
          </pc:spChg>
        </pc:sldLayoutChg>
      </pc:sldMasterChg>
    </pc:docChg>
  </pc:docChgLst>
  <pc:docChgLst>
    <pc:chgData name="Jacqueline Daniszewski" userId="6f43295fa9fb674c" providerId="LiveId" clId="{0D37ED6B-105A-4703-8BE1-1BC79E3E8003}"/>
    <pc:docChg chg="undo custSel addSld delSld modSld sldOrd addMainMaster modMainMaster">
      <pc:chgData name="Jacqueline Daniszewski" userId="6f43295fa9fb674c" providerId="LiveId" clId="{0D37ED6B-105A-4703-8BE1-1BC79E3E8003}" dt="2023-05-10T19:41:45.984" v="1061" actId="21"/>
      <pc:docMkLst>
        <pc:docMk/>
      </pc:docMkLst>
      <pc:sldChg chg="setBg">
        <pc:chgData name="Jacqueline Daniszewski" userId="6f43295fa9fb674c" providerId="LiveId" clId="{0D37ED6B-105A-4703-8BE1-1BC79E3E8003}" dt="2023-05-10T19:35:39.350" v="932"/>
        <pc:sldMkLst>
          <pc:docMk/>
          <pc:sldMk cId="0" sldId="256"/>
        </pc:sldMkLst>
      </pc:sldChg>
      <pc:sldChg chg="modSp mod">
        <pc:chgData name="Jacqueline Daniszewski" userId="6f43295fa9fb674c" providerId="LiveId" clId="{0D37ED6B-105A-4703-8BE1-1BC79E3E8003}" dt="2023-05-10T18:57:35.439" v="632" actId="1076"/>
        <pc:sldMkLst>
          <pc:docMk/>
          <pc:sldMk cId="0" sldId="257"/>
        </pc:sldMkLst>
        <pc:spChg chg="mod">
          <ac:chgData name="Jacqueline Daniszewski" userId="6f43295fa9fb674c" providerId="LiveId" clId="{0D37ED6B-105A-4703-8BE1-1BC79E3E8003}" dt="2023-05-10T18:57:35.439" v="632" actId="1076"/>
          <ac:spMkLst>
            <pc:docMk/>
            <pc:sldMk cId="0" sldId="257"/>
            <ac:spMk id="3" creationId="{F19A95B1-9C3D-115E-DEC6-0C54565CDF4F}"/>
          </ac:spMkLst>
        </pc:spChg>
      </pc:sldChg>
      <pc:sldChg chg="modSp mod">
        <pc:chgData name="Jacqueline Daniszewski" userId="6f43295fa9fb674c" providerId="LiveId" clId="{0D37ED6B-105A-4703-8BE1-1BC79E3E8003}" dt="2023-05-10T19:01:18.042" v="652" actId="33524"/>
        <pc:sldMkLst>
          <pc:docMk/>
          <pc:sldMk cId="0" sldId="259"/>
        </pc:sldMkLst>
        <pc:spChg chg="mod">
          <ac:chgData name="Jacqueline Daniszewski" userId="6f43295fa9fb674c" providerId="LiveId" clId="{0D37ED6B-105A-4703-8BE1-1BC79E3E8003}" dt="2023-05-10T19:01:18.042" v="652" actId="33524"/>
          <ac:spMkLst>
            <pc:docMk/>
            <pc:sldMk cId="0" sldId="259"/>
            <ac:spMk id="234" creationId="{00000000-0000-0000-0000-000000000000}"/>
          </ac:spMkLst>
        </pc:spChg>
        <pc:spChg chg="mod">
          <ac:chgData name="Jacqueline Daniszewski" userId="6f43295fa9fb674c" providerId="LiveId" clId="{0D37ED6B-105A-4703-8BE1-1BC79E3E8003}" dt="2023-05-10T19:00:42.357" v="651" actId="207"/>
          <ac:spMkLst>
            <pc:docMk/>
            <pc:sldMk cId="0" sldId="259"/>
            <ac:spMk id="236" creationId="{00000000-0000-0000-0000-000000000000}"/>
          </ac:spMkLst>
        </pc:spChg>
        <pc:picChg chg="mod">
          <ac:chgData name="Jacqueline Daniszewski" userId="6f43295fa9fb674c" providerId="LiveId" clId="{0D37ED6B-105A-4703-8BE1-1BC79E3E8003}" dt="2023-05-10T18:58:52.635" v="643" actId="1076"/>
          <ac:picMkLst>
            <pc:docMk/>
            <pc:sldMk cId="0" sldId="259"/>
            <ac:picMk id="3074" creationId="{351A7824-B26F-9F18-6041-0707A6B863D3}"/>
          </ac:picMkLst>
        </pc:picChg>
      </pc:sldChg>
      <pc:sldChg chg="modSp mod">
        <pc:chgData name="Jacqueline Daniszewski" userId="6f43295fa9fb674c" providerId="LiveId" clId="{0D37ED6B-105A-4703-8BE1-1BC79E3E8003}" dt="2023-05-10T18:57:58.412" v="637" actId="14100"/>
        <pc:sldMkLst>
          <pc:docMk/>
          <pc:sldMk cId="0" sldId="261"/>
        </pc:sldMkLst>
        <pc:spChg chg="mod">
          <ac:chgData name="Jacqueline Daniszewski" userId="6f43295fa9fb674c" providerId="LiveId" clId="{0D37ED6B-105A-4703-8BE1-1BC79E3E8003}" dt="2023-05-10T18:57:58.412" v="637" actId="14100"/>
          <ac:spMkLst>
            <pc:docMk/>
            <pc:sldMk cId="0" sldId="261"/>
            <ac:spMk id="3" creationId="{20C0BF5C-A872-1FCE-79D6-170E9FC20495}"/>
          </ac:spMkLst>
        </pc:spChg>
      </pc:sldChg>
      <pc:sldChg chg="modSp mod">
        <pc:chgData name="Jacqueline Daniszewski" userId="6f43295fa9fb674c" providerId="LiveId" clId="{0D37ED6B-105A-4703-8BE1-1BC79E3E8003}" dt="2023-05-10T19:04:08.240" v="669" actId="14100"/>
        <pc:sldMkLst>
          <pc:docMk/>
          <pc:sldMk cId="0" sldId="263"/>
        </pc:sldMkLst>
        <pc:spChg chg="mod">
          <ac:chgData name="Jacqueline Daniszewski" userId="6f43295fa9fb674c" providerId="LiveId" clId="{0D37ED6B-105A-4703-8BE1-1BC79E3E8003}" dt="2023-05-10T19:04:08.240" v="669" actId="14100"/>
          <ac:spMkLst>
            <pc:docMk/>
            <pc:sldMk cId="0" sldId="263"/>
            <ac:spMk id="3" creationId="{00000000-0000-0000-0000-000000000000}"/>
          </ac:spMkLst>
        </pc:spChg>
      </pc:sldChg>
      <pc:sldChg chg="modSp mod">
        <pc:chgData name="Jacqueline Daniszewski" userId="6f43295fa9fb674c" providerId="LiveId" clId="{0D37ED6B-105A-4703-8BE1-1BC79E3E8003}" dt="2023-05-10T19:05:01.962" v="674" actId="6549"/>
        <pc:sldMkLst>
          <pc:docMk/>
          <pc:sldMk cId="0" sldId="264"/>
        </pc:sldMkLst>
        <pc:spChg chg="mod">
          <ac:chgData name="Jacqueline Daniszewski" userId="6f43295fa9fb674c" providerId="LiveId" clId="{0D37ED6B-105A-4703-8BE1-1BC79E3E8003}" dt="2023-05-10T19:04:46.760" v="672" actId="207"/>
          <ac:spMkLst>
            <pc:docMk/>
            <pc:sldMk cId="0" sldId="264"/>
            <ac:spMk id="263" creationId="{00000000-0000-0000-0000-000000000000}"/>
          </ac:spMkLst>
        </pc:spChg>
        <pc:spChg chg="mod">
          <ac:chgData name="Jacqueline Daniszewski" userId="6f43295fa9fb674c" providerId="LiveId" clId="{0D37ED6B-105A-4703-8BE1-1BC79E3E8003}" dt="2023-05-10T19:05:01.962" v="674" actId="6549"/>
          <ac:spMkLst>
            <pc:docMk/>
            <pc:sldMk cId="0" sldId="264"/>
            <ac:spMk id="264" creationId="{00000000-0000-0000-0000-000000000000}"/>
          </ac:spMkLst>
        </pc:spChg>
        <pc:picChg chg="mod">
          <ac:chgData name="Jacqueline Daniszewski" userId="6f43295fa9fb674c" providerId="LiveId" clId="{0D37ED6B-105A-4703-8BE1-1BC79E3E8003}" dt="2023-05-10T19:04:51.850" v="673" actId="1076"/>
          <ac:picMkLst>
            <pc:docMk/>
            <pc:sldMk cId="0" sldId="264"/>
            <ac:picMk id="265" creationId="{00000000-0000-0000-0000-000000000000}"/>
          </ac:picMkLst>
        </pc:picChg>
      </pc:sldChg>
      <pc:sldChg chg="modSp mod">
        <pc:chgData name="Jacqueline Daniszewski" userId="6f43295fa9fb674c" providerId="LiveId" clId="{0D37ED6B-105A-4703-8BE1-1BC79E3E8003}" dt="2023-05-10T19:16:24.580" v="765" actId="27636"/>
        <pc:sldMkLst>
          <pc:docMk/>
          <pc:sldMk cId="0" sldId="266"/>
        </pc:sldMkLst>
        <pc:spChg chg="mod">
          <ac:chgData name="Jacqueline Daniszewski" userId="6f43295fa9fb674c" providerId="LiveId" clId="{0D37ED6B-105A-4703-8BE1-1BC79E3E8003}" dt="2023-05-10T19:16:24.580" v="765" actId="27636"/>
          <ac:spMkLst>
            <pc:docMk/>
            <pc:sldMk cId="0" sldId="266"/>
            <ac:spMk id="274" creationId="{00000000-0000-0000-0000-000000000000}"/>
          </ac:spMkLst>
        </pc:spChg>
        <pc:spChg chg="mod">
          <ac:chgData name="Jacqueline Daniszewski" userId="6f43295fa9fb674c" providerId="LiveId" clId="{0D37ED6B-105A-4703-8BE1-1BC79E3E8003}" dt="2023-05-10T19:15:51.736" v="759" actId="207"/>
          <ac:spMkLst>
            <pc:docMk/>
            <pc:sldMk cId="0" sldId="266"/>
            <ac:spMk id="275" creationId="{00000000-0000-0000-0000-000000000000}"/>
          </ac:spMkLst>
        </pc:spChg>
      </pc:sldChg>
      <pc:sldChg chg="modSp mod">
        <pc:chgData name="Jacqueline Daniszewski" userId="6f43295fa9fb674c" providerId="LiveId" clId="{0D37ED6B-105A-4703-8BE1-1BC79E3E8003}" dt="2023-05-10T19:02:05.260" v="658" actId="1076"/>
        <pc:sldMkLst>
          <pc:docMk/>
          <pc:sldMk cId="0" sldId="268"/>
        </pc:sldMkLst>
        <pc:spChg chg="mod">
          <ac:chgData name="Jacqueline Daniszewski" userId="6f43295fa9fb674c" providerId="LiveId" clId="{0D37ED6B-105A-4703-8BE1-1BC79E3E8003}" dt="2023-05-10T19:01:52.544" v="657" actId="27636"/>
          <ac:spMkLst>
            <pc:docMk/>
            <pc:sldMk cId="0" sldId="268"/>
            <ac:spMk id="283" creationId="{00000000-0000-0000-0000-000000000000}"/>
          </ac:spMkLst>
        </pc:spChg>
        <pc:spChg chg="mod">
          <ac:chgData name="Jacqueline Daniszewski" userId="6f43295fa9fb674c" providerId="LiveId" clId="{0D37ED6B-105A-4703-8BE1-1BC79E3E8003}" dt="2023-05-10T19:02:05.260" v="658" actId="1076"/>
          <ac:spMkLst>
            <pc:docMk/>
            <pc:sldMk cId="0" sldId="268"/>
            <ac:spMk id="284" creationId="{00000000-0000-0000-0000-000000000000}"/>
          </ac:spMkLst>
        </pc:spChg>
      </pc:sldChg>
      <pc:sldChg chg="modSp mod">
        <pc:chgData name="Jacqueline Daniszewski" userId="6f43295fa9fb674c" providerId="LiveId" clId="{0D37ED6B-105A-4703-8BE1-1BC79E3E8003}" dt="2023-05-10T19:10:29.287" v="702" actId="20577"/>
        <pc:sldMkLst>
          <pc:docMk/>
          <pc:sldMk cId="0" sldId="269"/>
        </pc:sldMkLst>
        <pc:spChg chg="mod">
          <ac:chgData name="Jacqueline Daniszewski" userId="6f43295fa9fb674c" providerId="LiveId" clId="{0D37ED6B-105A-4703-8BE1-1BC79E3E8003}" dt="2023-05-10T19:10:29.287" v="702" actId="20577"/>
          <ac:spMkLst>
            <pc:docMk/>
            <pc:sldMk cId="0" sldId="269"/>
            <ac:spMk id="287" creationId="{00000000-0000-0000-0000-000000000000}"/>
          </ac:spMkLst>
        </pc:spChg>
      </pc:sldChg>
      <pc:sldChg chg="modSp mod">
        <pc:chgData name="Jacqueline Daniszewski" userId="6f43295fa9fb674c" providerId="LiveId" clId="{0D37ED6B-105A-4703-8BE1-1BC79E3E8003}" dt="2023-05-10T19:08:11.229" v="691" actId="6549"/>
        <pc:sldMkLst>
          <pc:docMk/>
          <pc:sldMk cId="0" sldId="270"/>
        </pc:sldMkLst>
        <pc:spChg chg="mod">
          <ac:chgData name="Jacqueline Daniszewski" userId="6f43295fa9fb674c" providerId="LiveId" clId="{0D37ED6B-105A-4703-8BE1-1BC79E3E8003}" dt="2023-05-10T19:08:11.229" v="691" actId="6549"/>
          <ac:spMkLst>
            <pc:docMk/>
            <pc:sldMk cId="0" sldId="270"/>
            <ac:spMk id="290" creationId="{00000000-0000-0000-0000-000000000000}"/>
          </ac:spMkLst>
        </pc:spChg>
      </pc:sldChg>
      <pc:sldChg chg="modSp mod modNotesTx">
        <pc:chgData name="Jacqueline Daniszewski" userId="6f43295fa9fb674c" providerId="LiveId" clId="{0D37ED6B-105A-4703-8BE1-1BC79E3E8003}" dt="2023-05-10T19:38:36.375" v="980" actId="20577"/>
        <pc:sldMkLst>
          <pc:docMk/>
          <pc:sldMk cId="0" sldId="271"/>
        </pc:sldMkLst>
        <pc:spChg chg="mod">
          <ac:chgData name="Jacqueline Daniszewski" userId="6f43295fa9fb674c" providerId="LiveId" clId="{0D37ED6B-105A-4703-8BE1-1BC79E3E8003}" dt="2023-05-10T19:37:21.082" v="942" actId="20577"/>
          <ac:spMkLst>
            <pc:docMk/>
            <pc:sldMk cId="0" sldId="271"/>
            <ac:spMk id="292" creationId="{00000000-0000-0000-0000-000000000000}"/>
          </ac:spMkLst>
        </pc:spChg>
        <pc:spChg chg="mod">
          <ac:chgData name="Jacqueline Daniszewski" userId="6f43295fa9fb674c" providerId="LiveId" clId="{0D37ED6B-105A-4703-8BE1-1BC79E3E8003}" dt="2023-05-10T19:36:48.384" v="939" actId="2711"/>
          <ac:spMkLst>
            <pc:docMk/>
            <pc:sldMk cId="0" sldId="271"/>
            <ac:spMk id="293" creationId="{00000000-0000-0000-0000-000000000000}"/>
          </ac:spMkLst>
        </pc:spChg>
      </pc:sldChg>
      <pc:sldChg chg="modSp mod modAnim">
        <pc:chgData name="Jacqueline Daniszewski" userId="6f43295fa9fb674c" providerId="LiveId" clId="{0D37ED6B-105A-4703-8BE1-1BC79E3E8003}" dt="2023-05-10T19:11:26.776" v="712" actId="113"/>
        <pc:sldMkLst>
          <pc:docMk/>
          <pc:sldMk cId="0" sldId="273"/>
        </pc:sldMkLst>
        <pc:spChg chg="mod">
          <ac:chgData name="Jacqueline Daniszewski" userId="6f43295fa9fb674c" providerId="LiveId" clId="{0D37ED6B-105A-4703-8BE1-1BC79E3E8003}" dt="2023-05-10T19:11:03.458" v="706" actId="207"/>
          <ac:spMkLst>
            <pc:docMk/>
            <pc:sldMk cId="0" sldId="273"/>
            <ac:spMk id="297" creationId="{00000000-0000-0000-0000-000000000000}"/>
          </ac:spMkLst>
        </pc:spChg>
        <pc:spChg chg="mod">
          <ac:chgData name="Jacqueline Daniszewski" userId="6f43295fa9fb674c" providerId="LiveId" clId="{0D37ED6B-105A-4703-8BE1-1BC79E3E8003}" dt="2023-05-10T19:11:26.776" v="712" actId="113"/>
          <ac:spMkLst>
            <pc:docMk/>
            <pc:sldMk cId="0" sldId="273"/>
            <ac:spMk id="298" creationId="{00000000-0000-0000-0000-000000000000}"/>
          </ac:spMkLst>
        </pc:spChg>
      </pc:sldChg>
      <pc:sldChg chg="modSp mod">
        <pc:chgData name="Jacqueline Daniszewski" userId="6f43295fa9fb674c" providerId="LiveId" clId="{0D37ED6B-105A-4703-8BE1-1BC79E3E8003}" dt="2023-05-10T19:36:37.770" v="937" actId="14100"/>
        <pc:sldMkLst>
          <pc:docMk/>
          <pc:sldMk cId="0" sldId="274"/>
        </pc:sldMkLst>
        <pc:spChg chg="mod">
          <ac:chgData name="Jacqueline Daniszewski" userId="6f43295fa9fb674c" providerId="LiveId" clId="{0D37ED6B-105A-4703-8BE1-1BC79E3E8003}" dt="2023-05-10T19:36:37.770" v="937" actId="14100"/>
          <ac:spMkLst>
            <pc:docMk/>
            <pc:sldMk cId="0" sldId="274"/>
            <ac:spMk id="2" creationId="{00000000-0000-0000-0000-000000000000}"/>
          </ac:spMkLst>
        </pc:spChg>
        <pc:spChg chg="mod">
          <ac:chgData name="Jacqueline Daniszewski" userId="6f43295fa9fb674c" providerId="LiveId" clId="{0D37ED6B-105A-4703-8BE1-1BC79E3E8003}" dt="2023-05-10T19:36:34.488" v="936" actId="1076"/>
          <ac:spMkLst>
            <pc:docMk/>
            <pc:sldMk cId="0" sldId="274"/>
            <ac:spMk id="303" creationId="{00000000-0000-0000-0000-000000000000}"/>
          </ac:spMkLst>
        </pc:spChg>
      </pc:sldChg>
      <pc:sldChg chg="modSp mod modAnim">
        <pc:chgData name="Jacqueline Daniszewski" userId="6f43295fa9fb674c" providerId="LiveId" clId="{0D37ED6B-105A-4703-8BE1-1BC79E3E8003}" dt="2023-05-10T19:13:53.360" v="741" actId="113"/>
        <pc:sldMkLst>
          <pc:docMk/>
          <pc:sldMk cId="0" sldId="275"/>
        </pc:sldMkLst>
        <pc:spChg chg="mod">
          <ac:chgData name="Jacqueline Daniszewski" userId="6f43295fa9fb674c" providerId="LiveId" clId="{0D37ED6B-105A-4703-8BE1-1BC79E3E8003}" dt="2023-05-10T19:11:43.274" v="714" actId="207"/>
          <ac:spMkLst>
            <pc:docMk/>
            <pc:sldMk cId="0" sldId="275"/>
            <ac:spMk id="308" creationId="{00000000-0000-0000-0000-000000000000}"/>
          </ac:spMkLst>
        </pc:spChg>
        <pc:spChg chg="mod">
          <ac:chgData name="Jacqueline Daniszewski" userId="6f43295fa9fb674c" providerId="LiveId" clId="{0D37ED6B-105A-4703-8BE1-1BC79E3E8003}" dt="2023-05-10T19:13:53.360" v="741" actId="113"/>
          <ac:spMkLst>
            <pc:docMk/>
            <pc:sldMk cId="0" sldId="275"/>
            <ac:spMk id="309" creationId="{00000000-0000-0000-0000-000000000000}"/>
          </ac:spMkLst>
        </pc:spChg>
      </pc:sldChg>
      <pc:sldChg chg="modSp mod">
        <pc:chgData name="Jacqueline Daniszewski" userId="6f43295fa9fb674c" providerId="LiveId" clId="{0D37ED6B-105A-4703-8BE1-1BC79E3E8003}" dt="2023-05-10T19:14:50.245" v="749" actId="113"/>
        <pc:sldMkLst>
          <pc:docMk/>
          <pc:sldMk cId="0" sldId="278"/>
        </pc:sldMkLst>
        <pc:spChg chg="mod">
          <ac:chgData name="Jacqueline Daniszewski" userId="6f43295fa9fb674c" providerId="LiveId" clId="{0D37ED6B-105A-4703-8BE1-1BC79E3E8003}" dt="2023-05-10T19:14:50.245" v="749" actId="113"/>
          <ac:spMkLst>
            <pc:docMk/>
            <pc:sldMk cId="0" sldId="278"/>
            <ac:spMk id="2" creationId="{00000000-0000-0000-0000-000000000000}"/>
          </ac:spMkLst>
        </pc:spChg>
        <pc:spChg chg="mod">
          <ac:chgData name="Jacqueline Daniszewski" userId="6f43295fa9fb674c" providerId="LiveId" clId="{0D37ED6B-105A-4703-8BE1-1BC79E3E8003}" dt="2023-05-10T19:14:35.820" v="747" actId="14100"/>
          <ac:spMkLst>
            <pc:docMk/>
            <pc:sldMk cId="0" sldId="278"/>
            <ac:spMk id="3" creationId="{00000000-0000-0000-0000-000000000000}"/>
          </ac:spMkLst>
        </pc:spChg>
      </pc:sldChg>
      <pc:sldChg chg="modSp mod">
        <pc:chgData name="Jacqueline Daniszewski" userId="6f43295fa9fb674c" providerId="LiveId" clId="{0D37ED6B-105A-4703-8BE1-1BC79E3E8003}" dt="2023-05-10T19:15:43.775" v="758" actId="14100"/>
        <pc:sldMkLst>
          <pc:docMk/>
          <pc:sldMk cId="0" sldId="279"/>
        </pc:sldMkLst>
        <pc:spChg chg="mod">
          <ac:chgData name="Jacqueline Daniszewski" userId="6f43295fa9fb674c" providerId="LiveId" clId="{0D37ED6B-105A-4703-8BE1-1BC79E3E8003}" dt="2023-05-10T19:15:22.327" v="754" actId="1076"/>
          <ac:spMkLst>
            <pc:docMk/>
            <pc:sldMk cId="0" sldId="279"/>
            <ac:spMk id="318" creationId="{00000000-0000-0000-0000-000000000000}"/>
          </ac:spMkLst>
        </pc:spChg>
        <pc:spChg chg="mod">
          <ac:chgData name="Jacqueline Daniszewski" userId="6f43295fa9fb674c" providerId="LiveId" clId="{0D37ED6B-105A-4703-8BE1-1BC79E3E8003}" dt="2023-05-10T19:15:43.775" v="758" actId="14100"/>
          <ac:spMkLst>
            <pc:docMk/>
            <pc:sldMk cId="0" sldId="279"/>
            <ac:spMk id="319" creationId="{00000000-0000-0000-0000-000000000000}"/>
          </ac:spMkLst>
        </pc:spChg>
      </pc:sldChg>
      <pc:sldChg chg="modSp mod">
        <pc:chgData name="Jacqueline Daniszewski" userId="6f43295fa9fb674c" providerId="LiveId" clId="{0D37ED6B-105A-4703-8BE1-1BC79E3E8003}" dt="2023-05-10T19:16:45.947" v="767" actId="2711"/>
        <pc:sldMkLst>
          <pc:docMk/>
          <pc:sldMk cId="0" sldId="281"/>
        </pc:sldMkLst>
        <pc:spChg chg="mod">
          <ac:chgData name="Jacqueline Daniszewski" userId="6f43295fa9fb674c" providerId="LiveId" clId="{0D37ED6B-105A-4703-8BE1-1BC79E3E8003}" dt="2023-05-10T19:16:37.606" v="766" actId="207"/>
          <ac:spMkLst>
            <pc:docMk/>
            <pc:sldMk cId="0" sldId="281"/>
            <ac:spMk id="325" creationId="{00000000-0000-0000-0000-000000000000}"/>
          </ac:spMkLst>
        </pc:spChg>
        <pc:spChg chg="mod">
          <ac:chgData name="Jacqueline Daniszewski" userId="6f43295fa9fb674c" providerId="LiveId" clId="{0D37ED6B-105A-4703-8BE1-1BC79E3E8003}" dt="2023-05-10T19:16:45.947" v="767" actId="2711"/>
          <ac:spMkLst>
            <pc:docMk/>
            <pc:sldMk cId="0" sldId="281"/>
            <ac:spMk id="326" creationId="{00000000-0000-0000-0000-000000000000}"/>
          </ac:spMkLst>
        </pc:spChg>
      </pc:sldChg>
      <pc:sldChg chg="modSp mod">
        <pc:chgData name="Jacqueline Daniszewski" userId="6f43295fa9fb674c" providerId="LiveId" clId="{0D37ED6B-105A-4703-8BE1-1BC79E3E8003}" dt="2023-05-10T19:17:42.146" v="774" actId="14100"/>
        <pc:sldMkLst>
          <pc:docMk/>
          <pc:sldMk cId="0" sldId="282"/>
        </pc:sldMkLst>
        <pc:spChg chg="mod">
          <ac:chgData name="Jacqueline Daniszewski" userId="6f43295fa9fb674c" providerId="LiveId" clId="{0D37ED6B-105A-4703-8BE1-1BC79E3E8003}" dt="2023-05-10T19:17:42.146" v="774" actId="14100"/>
          <ac:spMkLst>
            <pc:docMk/>
            <pc:sldMk cId="0" sldId="282"/>
            <ac:spMk id="328" creationId="{00000000-0000-0000-0000-000000000000}"/>
          </ac:spMkLst>
        </pc:spChg>
        <pc:spChg chg="mod">
          <ac:chgData name="Jacqueline Daniszewski" userId="6f43295fa9fb674c" providerId="LiveId" clId="{0D37ED6B-105A-4703-8BE1-1BC79E3E8003}" dt="2023-05-10T19:17:25.110" v="771" actId="2711"/>
          <ac:spMkLst>
            <pc:docMk/>
            <pc:sldMk cId="0" sldId="282"/>
            <ac:spMk id="329" creationId="{00000000-0000-0000-0000-000000000000}"/>
          </ac:spMkLst>
        </pc:spChg>
      </pc:sldChg>
      <pc:sldChg chg="modSp mod modAnim">
        <pc:chgData name="Jacqueline Daniszewski" userId="6f43295fa9fb674c" providerId="LiveId" clId="{0D37ED6B-105A-4703-8BE1-1BC79E3E8003}" dt="2023-05-10T19:18:22.042" v="783" actId="27636"/>
        <pc:sldMkLst>
          <pc:docMk/>
          <pc:sldMk cId="0" sldId="283"/>
        </pc:sldMkLst>
        <pc:spChg chg="mod">
          <ac:chgData name="Jacqueline Daniszewski" userId="6f43295fa9fb674c" providerId="LiveId" clId="{0D37ED6B-105A-4703-8BE1-1BC79E3E8003}" dt="2023-05-10T19:18:00.574" v="778" actId="1076"/>
          <ac:spMkLst>
            <pc:docMk/>
            <pc:sldMk cId="0" sldId="283"/>
            <ac:spMk id="2" creationId="{00000000-0000-0000-0000-000000000000}"/>
          </ac:spMkLst>
        </pc:spChg>
        <pc:spChg chg="mod">
          <ac:chgData name="Jacqueline Daniszewski" userId="6f43295fa9fb674c" providerId="LiveId" clId="{0D37ED6B-105A-4703-8BE1-1BC79E3E8003}" dt="2023-05-10T19:18:22.042" v="783" actId="27636"/>
          <ac:spMkLst>
            <pc:docMk/>
            <pc:sldMk cId="0" sldId="283"/>
            <ac:spMk id="331" creationId="{00000000-0000-0000-0000-000000000000}"/>
          </ac:spMkLst>
        </pc:spChg>
      </pc:sldChg>
      <pc:sldChg chg="modSp mod modAnim">
        <pc:chgData name="Jacqueline Daniszewski" userId="6f43295fa9fb674c" providerId="LiveId" clId="{0D37ED6B-105A-4703-8BE1-1BC79E3E8003}" dt="2023-05-10T19:19:18.881" v="795" actId="5793"/>
        <pc:sldMkLst>
          <pc:docMk/>
          <pc:sldMk cId="0" sldId="284"/>
        </pc:sldMkLst>
        <pc:spChg chg="mod">
          <ac:chgData name="Jacqueline Daniszewski" userId="6f43295fa9fb674c" providerId="LiveId" clId="{0D37ED6B-105A-4703-8BE1-1BC79E3E8003}" dt="2023-05-10T19:18:38.731" v="785" actId="2711"/>
          <ac:spMkLst>
            <pc:docMk/>
            <pc:sldMk cId="0" sldId="284"/>
            <ac:spMk id="333" creationId="{00000000-0000-0000-0000-000000000000}"/>
          </ac:spMkLst>
        </pc:spChg>
        <pc:spChg chg="mod">
          <ac:chgData name="Jacqueline Daniszewski" userId="6f43295fa9fb674c" providerId="LiveId" clId="{0D37ED6B-105A-4703-8BE1-1BC79E3E8003}" dt="2023-05-10T19:19:18.881" v="795" actId="5793"/>
          <ac:spMkLst>
            <pc:docMk/>
            <pc:sldMk cId="0" sldId="284"/>
            <ac:spMk id="334" creationId="{00000000-0000-0000-0000-000000000000}"/>
          </ac:spMkLst>
        </pc:spChg>
      </pc:sldChg>
      <pc:sldChg chg="modSp mod">
        <pc:chgData name="Jacqueline Daniszewski" userId="6f43295fa9fb674c" providerId="LiveId" clId="{0D37ED6B-105A-4703-8BE1-1BC79E3E8003}" dt="2023-05-10T19:20:30.530" v="805" actId="14100"/>
        <pc:sldMkLst>
          <pc:docMk/>
          <pc:sldMk cId="0" sldId="285"/>
        </pc:sldMkLst>
        <pc:spChg chg="mod">
          <ac:chgData name="Jacqueline Daniszewski" userId="6f43295fa9fb674c" providerId="LiveId" clId="{0D37ED6B-105A-4703-8BE1-1BC79E3E8003}" dt="2023-05-10T19:19:48.458" v="798" actId="207"/>
          <ac:spMkLst>
            <pc:docMk/>
            <pc:sldMk cId="0" sldId="285"/>
            <ac:spMk id="336" creationId="{00000000-0000-0000-0000-000000000000}"/>
          </ac:spMkLst>
        </pc:spChg>
        <pc:spChg chg="mod">
          <ac:chgData name="Jacqueline Daniszewski" userId="6f43295fa9fb674c" providerId="LiveId" clId="{0D37ED6B-105A-4703-8BE1-1BC79E3E8003}" dt="2023-05-10T19:20:30.530" v="805" actId="14100"/>
          <ac:spMkLst>
            <pc:docMk/>
            <pc:sldMk cId="0" sldId="285"/>
            <ac:spMk id="337" creationId="{00000000-0000-0000-0000-000000000000}"/>
          </ac:spMkLst>
        </pc:spChg>
      </pc:sldChg>
      <pc:sldChg chg="modSp mod">
        <pc:chgData name="Jacqueline Daniszewski" userId="6f43295fa9fb674c" providerId="LiveId" clId="{0D37ED6B-105A-4703-8BE1-1BC79E3E8003}" dt="2023-05-10T19:21:21.559" v="817" actId="6549"/>
        <pc:sldMkLst>
          <pc:docMk/>
          <pc:sldMk cId="0" sldId="286"/>
        </pc:sldMkLst>
        <pc:spChg chg="mod">
          <ac:chgData name="Jacqueline Daniszewski" userId="6f43295fa9fb674c" providerId="LiveId" clId="{0D37ED6B-105A-4703-8BE1-1BC79E3E8003}" dt="2023-05-10T19:20:59.207" v="807" actId="207"/>
          <ac:spMkLst>
            <pc:docMk/>
            <pc:sldMk cId="0" sldId="286"/>
            <ac:spMk id="339" creationId="{00000000-0000-0000-0000-000000000000}"/>
          </ac:spMkLst>
        </pc:spChg>
        <pc:spChg chg="mod">
          <ac:chgData name="Jacqueline Daniszewski" userId="6f43295fa9fb674c" providerId="LiveId" clId="{0D37ED6B-105A-4703-8BE1-1BC79E3E8003}" dt="2023-05-10T19:21:21.559" v="817" actId="6549"/>
          <ac:spMkLst>
            <pc:docMk/>
            <pc:sldMk cId="0" sldId="286"/>
            <ac:spMk id="340" creationId="{00000000-0000-0000-0000-000000000000}"/>
          </ac:spMkLst>
        </pc:spChg>
      </pc:sldChg>
      <pc:sldChg chg="modSp mod">
        <pc:chgData name="Jacqueline Daniszewski" userId="6f43295fa9fb674c" providerId="LiveId" clId="{0D37ED6B-105A-4703-8BE1-1BC79E3E8003}" dt="2023-05-10T19:21:51.272" v="820" actId="207"/>
        <pc:sldMkLst>
          <pc:docMk/>
          <pc:sldMk cId="0" sldId="287"/>
        </pc:sldMkLst>
        <pc:spChg chg="mod">
          <ac:chgData name="Jacqueline Daniszewski" userId="6f43295fa9fb674c" providerId="LiveId" clId="{0D37ED6B-105A-4703-8BE1-1BC79E3E8003}" dt="2023-05-10T19:21:43.185" v="819" actId="207"/>
          <ac:spMkLst>
            <pc:docMk/>
            <pc:sldMk cId="0" sldId="287"/>
            <ac:spMk id="2" creationId="{00000000-0000-0000-0000-000000000000}"/>
          </ac:spMkLst>
        </pc:spChg>
        <pc:spChg chg="mod">
          <ac:chgData name="Jacqueline Daniszewski" userId="6f43295fa9fb674c" providerId="LiveId" clId="{0D37ED6B-105A-4703-8BE1-1BC79E3E8003}" dt="2023-05-10T19:21:51.272" v="820" actId="207"/>
          <ac:spMkLst>
            <pc:docMk/>
            <pc:sldMk cId="0" sldId="287"/>
            <ac:spMk id="342" creationId="{00000000-0000-0000-0000-000000000000}"/>
          </ac:spMkLst>
        </pc:spChg>
      </pc:sldChg>
      <pc:sldChg chg="modSp mod">
        <pc:chgData name="Jacqueline Daniszewski" userId="6f43295fa9fb674c" providerId="LiveId" clId="{0D37ED6B-105A-4703-8BE1-1BC79E3E8003}" dt="2023-05-10T19:22:21.546" v="827" actId="27636"/>
        <pc:sldMkLst>
          <pc:docMk/>
          <pc:sldMk cId="0" sldId="288"/>
        </pc:sldMkLst>
        <pc:spChg chg="mod">
          <ac:chgData name="Jacqueline Daniszewski" userId="6f43295fa9fb674c" providerId="LiveId" clId="{0D37ED6B-105A-4703-8BE1-1BC79E3E8003}" dt="2023-05-10T19:22:06.807" v="823" actId="2711"/>
          <ac:spMkLst>
            <pc:docMk/>
            <pc:sldMk cId="0" sldId="288"/>
            <ac:spMk id="4" creationId="{00000000-0000-0000-0000-000000000000}"/>
          </ac:spMkLst>
        </pc:spChg>
        <pc:spChg chg="mod">
          <ac:chgData name="Jacqueline Daniszewski" userId="6f43295fa9fb674c" providerId="LiveId" clId="{0D37ED6B-105A-4703-8BE1-1BC79E3E8003}" dt="2023-05-10T19:22:21.546" v="827" actId="27636"/>
          <ac:spMkLst>
            <pc:docMk/>
            <pc:sldMk cId="0" sldId="288"/>
            <ac:spMk id="344" creationId="{00000000-0000-0000-0000-000000000000}"/>
          </ac:spMkLst>
        </pc:spChg>
      </pc:sldChg>
      <pc:sldChg chg="modSp mod">
        <pc:chgData name="Jacqueline Daniszewski" userId="6f43295fa9fb674c" providerId="LiveId" clId="{0D37ED6B-105A-4703-8BE1-1BC79E3E8003}" dt="2023-05-10T19:22:45.353" v="833" actId="255"/>
        <pc:sldMkLst>
          <pc:docMk/>
          <pc:sldMk cId="0" sldId="290"/>
        </pc:sldMkLst>
        <pc:spChg chg="mod">
          <ac:chgData name="Jacqueline Daniszewski" userId="6f43295fa9fb674c" providerId="LiveId" clId="{0D37ED6B-105A-4703-8BE1-1BC79E3E8003}" dt="2023-05-10T19:22:30.701" v="829" actId="2711"/>
          <ac:spMkLst>
            <pc:docMk/>
            <pc:sldMk cId="0" sldId="290"/>
            <ac:spMk id="2" creationId="{00000000-0000-0000-0000-000000000000}"/>
          </ac:spMkLst>
        </pc:spChg>
        <pc:spChg chg="mod">
          <ac:chgData name="Jacqueline Daniszewski" userId="6f43295fa9fb674c" providerId="LiveId" clId="{0D37ED6B-105A-4703-8BE1-1BC79E3E8003}" dt="2023-05-10T19:22:45.353" v="833" actId="255"/>
          <ac:spMkLst>
            <pc:docMk/>
            <pc:sldMk cId="0" sldId="290"/>
            <ac:spMk id="355" creationId="{00000000-0000-0000-0000-000000000000}"/>
          </ac:spMkLst>
        </pc:spChg>
      </pc:sldChg>
      <pc:sldChg chg="modSp mod">
        <pc:chgData name="Jacqueline Daniszewski" userId="6f43295fa9fb674c" providerId="LiveId" clId="{0D37ED6B-105A-4703-8BE1-1BC79E3E8003}" dt="2023-05-10T19:22:59.464" v="837" actId="5793"/>
        <pc:sldMkLst>
          <pc:docMk/>
          <pc:sldMk cId="0" sldId="291"/>
        </pc:sldMkLst>
        <pc:spChg chg="mod">
          <ac:chgData name="Jacqueline Daniszewski" userId="6f43295fa9fb674c" providerId="LiveId" clId="{0D37ED6B-105A-4703-8BE1-1BC79E3E8003}" dt="2023-05-10T19:22:56.435" v="835" actId="207"/>
          <ac:spMkLst>
            <pc:docMk/>
            <pc:sldMk cId="0" sldId="291"/>
            <ac:spMk id="2" creationId="{00000000-0000-0000-0000-000000000000}"/>
          </ac:spMkLst>
        </pc:spChg>
        <pc:spChg chg="mod">
          <ac:chgData name="Jacqueline Daniszewski" userId="6f43295fa9fb674c" providerId="LiveId" clId="{0D37ED6B-105A-4703-8BE1-1BC79E3E8003}" dt="2023-05-10T19:22:59.464" v="837" actId="5793"/>
          <ac:spMkLst>
            <pc:docMk/>
            <pc:sldMk cId="0" sldId="291"/>
            <ac:spMk id="361" creationId="{00000000-0000-0000-0000-000000000000}"/>
          </ac:spMkLst>
        </pc:spChg>
      </pc:sldChg>
      <pc:sldChg chg="modSp mod">
        <pc:chgData name="Jacqueline Daniszewski" userId="6f43295fa9fb674c" providerId="LiveId" clId="{0D37ED6B-105A-4703-8BE1-1BC79E3E8003}" dt="2023-05-10T19:23:21.260" v="840" actId="255"/>
        <pc:sldMkLst>
          <pc:docMk/>
          <pc:sldMk cId="0" sldId="292"/>
        </pc:sldMkLst>
        <pc:spChg chg="mod">
          <ac:chgData name="Jacqueline Daniszewski" userId="6f43295fa9fb674c" providerId="LiveId" clId="{0D37ED6B-105A-4703-8BE1-1BC79E3E8003}" dt="2023-05-10T19:23:21.260" v="840" actId="255"/>
          <ac:spMkLst>
            <pc:docMk/>
            <pc:sldMk cId="0" sldId="292"/>
            <ac:spMk id="374" creationId="{00000000-0000-0000-0000-000000000000}"/>
          </ac:spMkLst>
        </pc:spChg>
      </pc:sldChg>
      <pc:sldChg chg="modSp mod">
        <pc:chgData name="Jacqueline Daniszewski" userId="6f43295fa9fb674c" providerId="LiveId" clId="{0D37ED6B-105A-4703-8BE1-1BC79E3E8003}" dt="2023-05-10T19:23:53.164" v="846" actId="1076"/>
        <pc:sldMkLst>
          <pc:docMk/>
          <pc:sldMk cId="0" sldId="293"/>
        </pc:sldMkLst>
        <pc:spChg chg="mod">
          <ac:chgData name="Jacqueline Daniszewski" userId="6f43295fa9fb674c" providerId="LiveId" clId="{0D37ED6B-105A-4703-8BE1-1BC79E3E8003}" dt="2023-05-10T19:23:41.768" v="843" actId="2711"/>
          <ac:spMkLst>
            <pc:docMk/>
            <pc:sldMk cId="0" sldId="293"/>
            <ac:spMk id="2" creationId="{00000000-0000-0000-0000-000000000000}"/>
          </ac:spMkLst>
        </pc:spChg>
        <pc:spChg chg="mod">
          <ac:chgData name="Jacqueline Daniszewski" userId="6f43295fa9fb674c" providerId="LiveId" clId="{0D37ED6B-105A-4703-8BE1-1BC79E3E8003}" dt="2023-05-10T19:23:49.574" v="845" actId="114"/>
          <ac:spMkLst>
            <pc:docMk/>
            <pc:sldMk cId="0" sldId="293"/>
            <ac:spMk id="378" creationId="{00000000-0000-0000-0000-000000000000}"/>
          </ac:spMkLst>
        </pc:spChg>
        <pc:picChg chg="mod">
          <ac:chgData name="Jacqueline Daniszewski" userId="6f43295fa9fb674c" providerId="LiveId" clId="{0D37ED6B-105A-4703-8BE1-1BC79E3E8003}" dt="2023-05-10T19:23:53.164" v="846" actId="1076"/>
          <ac:picMkLst>
            <pc:docMk/>
            <pc:sldMk cId="0" sldId="293"/>
            <ac:picMk id="6" creationId="{00000000-0000-0000-0000-000000000000}"/>
          </ac:picMkLst>
        </pc:picChg>
      </pc:sldChg>
      <pc:sldChg chg="del">
        <pc:chgData name="Jacqueline Daniszewski" userId="6f43295fa9fb674c" providerId="LiveId" clId="{0D37ED6B-105A-4703-8BE1-1BC79E3E8003}" dt="2023-05-10T18:43:37.892" v="330" actId="2696"/>
        <pc:sldMkLst>
          <pc:docMk/>
          <pc:sldMk cId="0" sldId="296"/>
        </pc:sldMkLst>
      </pc:sldChg>
      <pc:sldChg chg="addSp delSp modSp mod delAnim modAnim modNotesTx">
        <pc:chgData name="Jacqueline Daniszewski" userId="6f43295fa9fb674c" providerId="LiveId" clId="{0D37ED6B-105A-4703-8BE1-1BC79E3E8003}" dt="2023-05-10T19:28:22.279" v="877" actId="113"/>
        <pc:sldMkLst>
          <pc:docMk/>
          <pc:sldMk cId="0" sldId="297"/>
        </pc:sldMkLst>
        <pc:spChg chg="del">
          <ac:chgData name="Jacqueline Daniszewski" userId="6f43295fa9fb674c" providerId="LiveId" clId="{0D37ED6B-105A-4703-8BE1-1BC79E3E8003}" dt="2023-05-10T18:31:47.391" v="203" actId="21"/>
          <ac:spMkLst>
            <pc:docMk/>
            <pc:sldMk cId="0" sldId="297"/>
            <ac:spMk id="2" creationId="{00000000-0000-0000-0000-000000000000}"/>
          </ac:spMkLst>
        </pc:spChg>
        <pc:spChg chg="add del mod">
          <ac:chgData name="Jacqueline Daniszewski" userId="6f43295fa9fb674c" providerId="LiveId" clId="{0D37ED6B-105A-4703-8BE1-1BC79E3E8003}" dt="2023-05-10T18:32:20.645" v="207" actId="21"/>
          <ac:spMkLst>
            <pc:docMk/>
            <pc:sldMk cId="0" sldId="297"/>
            <ac:spMk id="3" creationId="{72185E4E-2639-BFD3-053E-FDBAE8E59D81}"/>
          </ac:spMkLst>
        </pc:spChg>
        <pc:spChg chg="add del mod">
          <ac:chgData name="Jacqueline Daniszewski" userId="6f43295fa9fb674c" providerId="LiveId" clId="{0D37ED6B-105A-4703-8BE1-1BC79E3E8003}" dt="2023-05-10T18:32:25.886" v="209" actId="21"/>
          <ac:spMkLst>
            <pc:docMk/>
            <pc:sldMk cId="0" sldId="297"/>
            <ac:spMk id="4" creationId="{CB32BD66-A1E3-7430-43F1-A7B2891407EB}"/>
          </ac:spMkLst>
        </pc:spChg>
        <pc:spChg chg="add mod">
          <ac:chgData name="Jacqueline Daniszewski" userId="6f43295fa9fb674c" providerId="LiveId" clId="{0D37ED6B-105A-4703-8BE1-1BC79E3E8003}" dt="2023-05-10T19:28:22.279" v="877" actId="113"/>
          <ac:spMkLst>
            <pc:docMk/>
            <pc:sldMk cId="0" sldId="297"/>
            <ac:spMk id="7" creationId="{EFDBFED4-B074-955E-842F-2EFAF7DE8C62}"/>
          </ac:spMkLst>
        </pc:spChg>
        <pc:spChg chg="add del mod">
          <ac:chgData name="Jacqueline Daniszewski" userId="6f43295fa9fb674c" providerId="LiveId" clId="{0D37ED6B-105A-4703-8BE1-1BC79E3E8003}" dt="2023-05-10T18:37:47.816" v="254" actId="21"/>
          <ac:spMkLst>
            <pc:docMk/>
            <pc:sldMk cId="0" sldId="297"/>
            <ac:spMk id="9" creationId="{A21DACBC-3E3B-827A-ECB4-CF0D53E4C8FE}"/>
          </ac:spMkLst>
        </pc:spChg>
        <pc:spChg chg="del">
          <ac:chgData name="Jacqueline Daniszewski" userId="6f43295fa9fb674c" providerId="LiveId" clId="{0D37ED6B-105A-4703-8BE1-1BC79E3E8003}" dt="2023-05-10T18:31:55.142" v="204" actId="21"/>
          <ac:spMkLst>
            <pc:docMk/>
            <pc:sldMk cId="0" sldId="297"/>
            <ac:spMk id="407" creationId="{00000000-0000-0000-0000-000000000000}"/>
          </ac:spMkLst>
        </pc:spChg>
        <pc:picChg chg="del">
          <ac:chgData name="Jacqueline Daniszewski" userId="6f43295fa9fb674c" providerId="LiveId" clId="{0D37ED6B-105A-4703-8BE1-1BC79E3E8003}" dt="2023-05-10T18:31:38.955" v="202" actId="21"/>
          <ac:picMkLst>
            <pc:docMk/>
            <pc:sldMk cId="0" sldId="297"/>
            <ac:picMk id="5" creationId="{00000000-0000-0000-0000-000000000000}"/>
          </ac:picMkLst>
        </pc:picChg>
      </pc:sldChg>
      <pc:sldChg chg="del">
        <pc:chgData name="Jacqueline Daniszewski" userId="6f43295fa9fb674c" providerId="LiveId" clId="{0D37ED6B-105A-4703-8BE1-1BC79E3E8003}" dt="2023-05-10T18:25:36.683" v="155" actId="2696"/>
        <pc:sldMkLst>
          <pc:docMk/>
          <pc:sldMk cId="0" sldId="298"/>
        </pc:sldMkLst>
      </pc:sldChg>
      <pc:sldChg chg="add del">
        <pc:chgData name="Jacqueline Daniszewski" userId="6f43295fa9fb674c" providerId="LiveId" clId="{0D37ED6B-105A-4703-8BE1-1BC79E3E8003}" dt="2023-05-10T18:25:45.570" v="158"/>
        <pc:sldMkLst>
          <pc:docMk/>
          <pc:sldMk cId="2312476511" sldId="298"/>
        </pc:sldMkLst>
      </pc:sldChg>
      <pc:sldChg chg="add del">
        <pc:chgData name="Jacqueline Daniszewski" userId="6f43295fa9fb674c" providerId="LiveId" clId="{0D37ED6B-105A-4703-8BE1-1BC79E3E8003}" dt="2023-05-10T18:25:50.104" v="160"/>
        <pc:sldMkLst>
          <pc:docMk/>
          <pc:sldMk cId="4227400703" sldId="298"/>
        </pc:sldMkLst>
      </pc:sldChg>
      <pc:sldChg chg="modSp mod modAnim modNotesTx">
        <pc:chgData name="Jacqueline Daniszewski" userId="6f43295fa9fb674c" providerId="LiveId" clId="{0D37ED6B-105A-4703-8BE1-1BC79E3E8003}" dt="2023-05-10T19:30:36.723" v="898" actId="14100"/>
        <pc:sldMkLst>
          <pc:docMk/>
          <pc:sldMk cId="0" sldId="299"/>
        </pc:sldMkLst>
        <pc:spChg chg="mod">
          <ac:chgData name="Jacqueline Daniszewski" userId="6f43295fa9fb674c" providerId="LiveId" clId="{0D37ED6B-105A-4703-8BE1-1BC79E3E8003}" dt="2023-05-10T19:29:27.643" v="890" actId="14100"/>
          <ac:spMkLst>
            <pc:docMk/>
            <pc:sldMk cId="0" sldId="299"/>
            <ac:spMk id="2" creationId="{00000000-0000-0000-0000-000000000000}"/>
          </ac:spMkLst>
        </pc:spChg>
        <pc:spChg chg="mod">
          <ac:chgData name="Jacqueline Daniszewski" userId="6f43295fa9fb674c" providerId="LiveId" clId="{0D37ED6B-105A-4703-8BE1-1BC79E3E8003}" dt="2023-05-10T19:30:36.723" v="898" actId="14100"/>
          <ac:spMkLst>
            <pc:docMk/>
            <pc:sldMk cId="0" sldId="299"/>
            <ac:spMk id="416" creationId="{00000000-0000-0000-0000-000000000000}"/>
          </ac:spMkLst>
        </pc:spChg>
      </pc:sldChg>
      <pc:sldChg chg="modSp mod">
        <pc:chgData name="Jacqueline Daniszewski" userId="6f43295fa9fb674c" providerId="LiveId" clId="{0D37ED6B-105A-4703-8BE1-1BC79E3E8003}" dt="2023-05-10T19:31:11.807" v="901" actId="207"/>
        <pc:sldMkLst>
          <pc:docMk/>
          <pc:sldMk cId="0" sldId="301"/>
        </pc:sldMkLst>
        <pc:spChg chg="mod">
          <ac:chgData name="Jacqueline Daniszewski" userId="6f43295fa9fb674c" providerId="LiveId" clId="{0D37ED6B-105A-4703-8BE1-1BC79E3E8003}" dt="2023-05-10T19:31:11.807" v="901" actId="207"/>
          <ac:spMkLst>
            <pc:docMk/>
            <pc:sldMk cId="0" sldId="301"/>
            <ac:spMk id="2" creationId="{00000000-0000-0000-0000-000000000000}"/>
          </ac:spMkLst>
        </pc:spChg>
      </pc:sldChg>
      <pc:sldChg chg="modSp mod">
        <pc:chgData name="Jacqueline Daniszewski" userId="6f43295fa9fb674c" providerId="LiveId" clId="{0D37ED6B-105A-4703-8BE1-1BC79E3E8003}" dt="2023-05-10T19:31:34.195" v="907" actId="207"/>
        <pc:sldMkLst>
          <pc:docMk/>
          <pc:sldMk cId="0" sldId="302"/>
        </pc:sldMkLst>
        <pc:spChg chg="mod">
          <ac:chgData name="Jacqueline Daniszewski" userId="6f43295fa9fb674c" providerId="LiveId" clId="{0D37ED6B-105A-4703-8BE1-1BC79E3E8003}" dt="2023-05-10T19:31:34.195" v="907" actId="207"/>
          <ac:spMkLst>
            <pc:docMk/>
            <pc:sldMk cId="0" sldId="302"/>
            <ac:spMk id="429" creationId="{00000000-0000-0000-0000-000000000000}"/>
          </ac:spMkLst>
        </pc:spChg>
        <pc:picChg chg="mod">
          <ac:chgData name="Jacqueline Daniszewski" userId="6f43295fa9fb674c" providerId="LiveId" clId="{0D37ED6B-105A-4703-8BE1-1BC79E3E8003}" dt="2023-05-10T19:31:26.243" v="905" actId="1076"/>
          <ac:picMkLst>
            <pc:docMk/>
            <pc:sldMk cId="0" sldId="302"/>
            <ac:picMk id="431" creationId="{00000000-0000-0000-0000-000000000000}"/>
          </ac:picMkLst>
        </pc:picChg>
      </pc:sldChg>
      <pc:sldChg chg="modSp mod">
        <pc:chgData name="Jacqueline Daniszewski" userId="6f43295fa9fb674c" providerId="LiveId" clId="{0D37ED6B-105A-4703-8BE1-1BC79E3E8003}" dt="2023-05-10T19:32:38.540" v="921" actId="13926"/>
        <pc:sldMkLst>
          <pc:docMk/>
          <pc:sldMk cId="0" sldId="303"/>
        </pc:sldMkLst>
        <pc:spChg chg="mod">
          <ac:chgData name="Jacqueline Daniszewski" userId="6f43295fa9fb674c" providerId="LiveId" clId="{0D37ED6B-105A-4703-8BE1-1BC79E3E8003}" dt="2023-05-10T19:31:51.551" v="910" actId="207"/>
          <ac:spMkLst>
            <pc:docMk/>
            <pc:sldMk cId="0" sldId="303"/>
            <ac:spMk id="3" creationId="{00000000-0000-0000-0000-000000000000}"/>
          </ac:spMkLst>
        </pc:spChg>
        <pc:spChg chg="mod">
          <ac:chgData name="Jacqueline Daniszewski" userId="6f43295fa9fb674c" providerId="LiveId" clId="{0D37ED6B-105A-4703-8BE1-1BC79E3E8003}" dt="2023-05-10T19:32:38.540" v="921" actId="13926"/>
          <ac:spMkLst>
            <pc:docMk/>
            <pc:sldMk cId="0" sldId="303"/>
            <ac:spMk id="438" creationId="{00000000-0000-0000-0000-000000000000}"/>
          </ac:spMkLst>
        </pc:spChg>
      </pc:sldChg>
      <pc:sldChg chg="modSp mod">
        <pc:chgData name="Jacqueline Daniszewski" userId="6f43295fa9fb674c" providerId="LiveId" clId="{0D37ED6B-105A-4703-8BE1-1BC79E3E8003}" dt="2023-05-10T19:41:11.599" v="1057" actId="207"/>
        <pc:sldMkLst>
          <pc:docMk/>
          <pc:sldMk cId="0" sldId="304"/>
        </pc:sldMkLst>
        <pc:spChg chg="mod">
          <ac:chgData name="Jacqueline Daniszewski" userId="6f43295fa9fb674c" providerId="LiveId" clId="{0D37ED6B-105A-4703-8BE1-1BC79E3E8003}" dt="2023-05-10T19:33:22.485" v="929" actId="14100"/>
          <ac:spMkLst>
            <pc:docMk/>
            <pc:sldMk cId="0" sldId="304"/>
            <ac:spMk id="2" creationId="{00000000-0000-0000-0000-000000000000}"/>
          </ac:spMkLst>
        </pc:spChg>
        <pc:spChg chg="mod">
          <ac:chgData name="Jacqueline Daniszewski" userId="6f43295fa9fb674c" providerId="LiveId" clId="{0D37ED6B-105A-4703-8BE1-1BC79E3E8003}" dt="2023-05-10T19:41:11.599" v="1057" actId="207"/>
          <ac:spMkLst>
            <pc:docMk/>
            <pc:sldMk cId="0" sldId="304"/>
            <ac:spMk id="440" creationId="{00000000-0000-0000-0000-000000000000}"/>
          </ac:spMkLst>
        </pc:spChg>
      </pc:sldChg>
      <pc:sldChg chg="delSp modSp mod">
        <pc:chgData name="Jacqueline Daniszewski" userId="6f43295fa9fb674c" providerId="LiveId" clId="{0D37ED6B-105A-4703-8BE1-1BC79E3E8003}" dt="2023-05-10T19:41:45.984" v="1061" actId="21"/>
        <pc:sldMkLst>
          <pc:docMk/>
          <pc:sldMk cId="0" sldId="305"/>
        </pc:sldMkLst>
        <pc:spChg chg="mod">
          <ac:chgData name="Jacqueline Daniszewski" userId="6f43295fa9fb674c" providerId="LiveId" clId="{0D37ED6B-105A-4703-8BE1-1BC79E3E8003}" dt="2023-05-10T19:41:28.100" v="1059" actId="113"/>
          <ac:spMkLst>
            <pc:docMk/>
            <pc:sldMk cId="0" sldId="305"/>
            <ac:spMk id="442" creationId="{00000000-0000-0000-0000-000000000000}"/>
          </ac:spMkLst>
        </pc:spChg>
        <pc:spChg chg="del mod">
          <ac:chgData name="Jacqueline Daniszewski" userId="6f43295fa9fb674c" providerId="LiveId" clId="{0D37ED6B-105A-4703-8BE1-1BC79E3E8003}" dt="2023-05-10T19:41:45.984" v="1061" actId="21"/>
          <ac:spMkLst>
            <pc:docMk/>
            <pc:sldMk cId="0" sldId="305"/>
            <ac:spMk id="444" creationId="{00000000-0000-0000-0000-000000000000}"/>
          </ac:spMkLst>
        </pc:spChg>
      </pc:sldChg>
      <pc:sldChg chg="del">
        <pc:chgData name="Jacqueline Daniszewski" userId="6f43295fa9fb674c" providerId="LiveId" clId="{0D37ED6B-105A-4703-8BE1-1BC79E3E8003}" dt="2023-05-10T18:17:00.354" v="100" actId="2696"/>
        <pc:sldMkLst>
          <pc:docMk/>
          <pc:sldMk cId="2272149322" sldId="306"/>
        </pc:sldMkLst>
      </pc:sldChg>
      <pc:sldChg chg="del">
        <pc:chgData name="Jacqueline Daniszewski" userId="6f43295fa9fb674c" providerId="LiveId" clId="{0D37ED6B-105A-4703-8BE1-1BC79E3E8003}" dt="2023-05-10T18:20:02.058" v="120" actId="2696"/>
        <pc:sldMkLst>
          <pc:docMk/>
          <pc:sldMk cId="1126274037" sldId="307"/>
        </pc:sldMkLst>
      </pc:sldChg>
      <pc:sldChg chg="del">
        <pc:chgData name="Jacqueline Daniszewski" userId="6f43295fa9fb674c" providerId="LiveId" clId="{0D37ED6B-105A-4703-8BE1-1BC79E3E8003}" dt="2023-05-10T18:19:16.999" v="110" actId="2696"/>
        <pc:sldMkLst>
          <pc:docMk/>
          <pc:sldMk cId="1497442368" sldId="308"/>
        </pc:sldMkLst>
      </pc:sldChg>
      <pc:sldChg chg="del">
        <pc:chgData name="Jacqueline Daniszewski" userId="6f43295fa9fb674c" providerId="LiveId" clId="{0D37ED6B-105A-4703-8BE1-1BC79E3E8003}" dt="2023-05-10T18:36:27.095" v="245" actId="2696"/>
        <pc:sldMkLst>
          <pc:docMk/>
          <pc:sldMk cId="2505004956" sldId="309"/>
        </pc:sldMkLst>
      </pc:sldChg>
      <pc:sldChg chg="del">
        <pc:chgData name="Jacqueline Daniszewski" userId="6f43295fa9fb674c" providerId="LiveId" clId="{0D37ED6B-105A-4703-8BE1-1BC79E3E8003}" dt="2023-05-10T18:19:57.365" v="119" actId="2696"/>
        <pc:sldMkLst>
          <pc:docMk/>
          <pc:sldMk cId="2278957609" sldId="313"/>
        </pc:sldMkLst>
      </pc:sldChg>
      <pc:sldChg chg="modSp mod modNotesTx">
        <pc:chgData name="Jacqueline Daniszewski" userId="6f43295fa9fb674c" providerId="LiveId" clId="{0D37ED6B-105A-4703-8BE1-1BC79E3E8003}" dt="2023-05-10T19:40:50.804" v="1054" actId="113"/>
        <pc:sldMkLst>
          <pc:docMk/>
          <pc:sldMk cId="2912893136" sldId="315"/>
        </pc:sldMkLst>
        <pc:spChg chg="mod">
          <ac:chgData name="Jacqueline Daniszewski" userId="6f43295fa9fb674c" providerId="LiveId" clId="{0D37ED6B-105A-4703-8BE1-1BC79E3E8003}" dt="2023-05-10T19:39:55.643" v="1024" actId="14100"/>
          <ac:spMkLst>
            <pc:docMk/>
            <pc:sldMk cId="2912893136" sldId="315"/>
            <ac:spMk id="2" creationId="{00000000-0000-0000-0000-000000000000}"/>
          </ac:spMkLst>
        </pc:spChg>
        <pc:graphicFrameChg chg="mod modGraphic">
          <ac:chgData name="Jacqueline Daniszewski" userId="6f43295fa9fb674c" providerId="LiveId" clId="{0D37ED6B-105A-4703-8BE1-1BC79E3E8003}" dt="2023-05-10T19:40:50.804" v="1054" actId="113"/>
          <ac:graphicFrameMkLst>
            <pc:docMk/>
            <pc:sldMk cId="2912893136" sldId="315"/>
            <ac:graphicFrameMk id="3" creationId="{4CFE8754-248D-441E-2884-0AD5FAB7759B}"/>
          </ac:graphicFrameMkLst>
        </pc:graphicFrameChg>
      </pc:sldChg>
      <pc:sldChg chg="modSp mod">
        <pc:chgData name="Jacqueline Daniszewski" userId="6f43295fa9fb674c" providerId="LiveId" clId="{0D37ED6B-105A-4703-8BE1-1BC79E3E8003}" dt="2023-05-10T19:35:50.871" v="933" actId="207"/>
        <pc:sldMkLst>
          <pc:docMk/>
          <pc:sldMk cId="331281739" sldId="316"/>
        </pc:sldMkLst>
        <pc:spChg chg="mod">
          <ac:chgData name="Jacqueline Daniszewski" userId="6f43295fa9fb674c" providerId="LiveId" clId="{0D37ED6B-105A-4703-8BE1-1BC79E3E8003}" dt="2023-05-10T19:35:50.871" v="933" actId="207"/>
          <ac:spMkLst>
            <pc:docMk/>
            <pc:sldMk cId="331281739" sldId="316"/>
            <ac:spMk id="3" creationId="{61799DC6-F1E1-D968-7CE7-FCA895A890C5}"/>
          </ac:spMkLst>
        </pc:spChg>
      </pc:sldChg>
      <pc:sldChg chg="modSp mod">
        <pc:chgData name="Jacqueline Daniszewski" userId="6f43295fa9fb674c" providerId="LiveId" clId="{0D37ED6B-105A-4703-8BE1-1BC79E3E8003}" dt="2023-05-10T19:36:15.701" v="935" actId="2711"/>
        <pc:sldMkLst>
          <pc:docMk/>
          <pc:sldMk cId="3714446793" sldId="317"/>
        </pc:sldMkLst>
        <pc:spChg chg="mod">
          <ac:chgData name="Jacqueline Daniszewski" userId="6f43295fa9fb674c" providerId="LiveId" clId="{0D37ED6B-105A-4703-8BE1-1BC79E3E8003}" dt="2023-05-10T19:36:15.701" v="935" actId="2711"/>
          <ac:spMkLst>
            <pc:docMk/>
            <pc:sldMk cId="3714446793" sldId="317"/>
            <ac:spMk id="3" creationId="{5D27368A-46BC-6A0A-268A-E62C1B1343E0}"/>
          </ac:spMkLst>
        </pc:spChg>
      </pc:sldChg>
      <pc:sldChg chg="addSp modSp new mod modNotesTx">
        <pc:chgData name="Jacqueline Daniszewski" userId="6f43295fa9fb674c" providerId="LiveId" clId="{0D37ED6B-105A-4703-8BE1-1BC79E3E8003}" dt="2023-05-10T19:24:32.574" v="852" actId="115"/>
        <pc:sldMkLst>
          <pc:docMk/>
          <pc:sldMk cId="176664416" sldId="318"/>
        </pc:sldMkLst>
        <pc:spChg chg="add mod">
          <ac:chgData name="Jacqueline Daniszewski" userId="6f43295fa9fb674c" providerId="LiveId" clId="{0D37ED6B-105A-4703-8BE1-1BC79E3E8003}" dt="2023-05-10T19:24:06.446" v="848" actId="113"/>
          <ac:spMkLst>
            <pc:docMk/>
            <pc:sldMk cId="176664416" sldId="318"/>
            <ac:spMk id="3" creationId="{8AC084F5-DB28-E534-C3C3-FF04544331A6}"/>
          </ac:spMkLst>
        </pc:spChg>
        <pc:spChg chg="add mod">
          <ac:chgData name="Jacqueline Daniszewski" userId="6f43295fa9fb674c" providerId="LiveId" clId="{0D37ED6B-105A-4703-8BE1-1BC79E3E8003}" dt="2023-05-10T19:24:32.574" v="852" actId="115"/>
          <ac:spMkLst>
            <pc:docMk/>
            <pc:sldMk cId="176664416" sldId="318"/>
            <ac:spMk id="5" creationId="{A12F41A8-1E78-065E-30AF-BD917046709F}"/>
          </ac:spMkLst>
        </pc:spChg>
      </pc:sldChg>
      <pc:sldChg chg="addSp delSp modSp new mod setBg">
        <pc:chgData name="Jacqueline Daniszewski" userId="6f43295fa9fb674c" providerId="LiveId" clId="{0D37ED6B-105A-4703-8BE1-1BC79E3E8003}" dt="2023-05-10T18:57:09.531" v="629"/>
        <pc:sldMkLst>
          <pc:docMk/>
          <pc:sldMk cId="2787029206" sldId="319"/>
        </pc:sldMkLst>
        <pc:spChg chg="add del">
          <ac:chgData name="Jacqueline Daniszewski" userId="6f43295fa9fb674c" providerId="LiveId" clId="{0D37ED6B-105A-4703-8BE1-1BC79E3E8003}" dt="2023-05-10T18:18:05.713" v="106" actId="26606"/>
          <ac:spMkLst>
            <pc:docMk/>
            <pc:sldMk cId="2787029206" sldId="319"/>
            <ac:spMk id="7" creationId="{32BC26D8-82FB-445E-AA49-62A77D7C1EE0}"/>
          </ac:spMkLst>
        </pc:spChg>
        <pc:spChg chg="add del">
          <ac:chgData name="Jacqueline Daniszewski" userId="6f43295fa9fb674c" providerId="LiveId" clId="{0D37ED6B-105A-4703-8BE1-1BC79E3E8003}" dt="2023-05-10T18:18:05.713" v="106" actId="26606"/>
          <ac:spMkLst>
            <pc:docMk/>
            <pc:sldMk cId="2787029206" sldId="319"/>
            <ac:spMk id="9" creationId="{CB44330D-EA18-4254-AA95-EB49948539B8}"/>
          </ac:spMkLst>
        </pc:spChg>
        <pc:spChg chg="add">
          <ac:chgData name="Jacqueline Daniszewski" userId="6f43295fa9fb674c" providerId="LiveId" clId="{0D37ED6B-105A-4703-8BE1-1BC79E3E8003}" dt="2023-05-10T18:18:05.728" v="107" actId="26606"/>
          <ac:spMkLst>
            <pc:docMk/>
            <pc:sldMk cId="2787029206" sldId="319"/>
            <ac:spMk id="11" creationId="{29FDB030-9B49-4CED-8CCD-4D99382388AC}"/>
          </ac:spMkLst>
        </pc:spChg>
        <pc:spChg chg="add">
          <ac:chgData name="Jacqueline Daniszewski" userId="6f43295fa9fb674c" providerId="LiveId" clId="{0D37ED6B-105A-4703-8BE1-1BC79E3E8003}" dt="2023-05-10T18:18:05.728" v="107" actId="26606"/>
          <ac:spMkLst>
            <pc:docMk/>
            <pc:sldMk cId="2787029206" sldId="319"/>
            <ac:spMk id="12" creationId="{F3060C83-F051-4F0E-ABAD-AA0DFC48B218}"/>
          </ac:spMkLst>
        </pc:spChg>
        <pc:spChg chg="add">
          <ac:chgData name="Jacqueline Daniszewski" userId="6f43295fa9fb674c" providerId="LiveId" clId="{0D37ED6B-105A-4703-8BE1-1BC79E3E8003}" dt="2023-05-10T18:18:05.728" v="107" actId="26606"/>
          <ac:spMkLst>
            <pc:docMk/>
            <pc:sldMk cId="2787029206" sldId="319"/>
            <ac:spMk id="13" creationId="{3783CA14-24A1-485C-8B30-D6A5D87987AD}"/>
          </ac:spMkLst>
        </pc:spChg>
        <pc:spChg chg="add">
          <ac:chgData name="Jacqueline Daniszewski" userId="6f43295fa9fb674c" providerId="LiveId" clId="{0D37ED6B-105A-4703-8BE1-1BC79E3E8003}" dt="2023-05-10T18:18:05.728" v="107" actId="26606"/>
          <ac:spMkLst>
            <pc:docMk/>
            <pc:sldMk cId="2787029206" sldId="319"/>
            <ac:spMk id="14" creationId="{83C98ABE-055B-441F-B07E-44F97F083C39}"/>
          </ac:spMkLst>
        </pc:spChg>
        <pc:spChg chg="add">
          <ac:chgData name="Jacqueline Daniszewski" userId="6f43295fa9fb674c" providerId="LiveId" clId="{0D37ED6B-105A-4703-8BE1-1BC79E3E8003}" dt="2023-05-10T18:18:05.728" v="107" actId="26606"/>
          <ac:spMkLst>
            <pc:docMk/>
            <pc:sldMk cId="2787029206" sldId="319"/>
            <ac:spMk id="15" creationId="{9A97C86A-04D6-40F7-AE84-31AB43E6A846}"/>
          </ac:spMkLst>
        </pc:spChg>
        <pc:spChg chg="add">
          <ac:chgData name="Jacqueline Daniszewski" userId="6f43295fa9fb674c" providerId="LiveId" clId="{0D37ED6B-105A-4703-8BE1-1BC79E3E8003}" dt="2023-05-10T18:18:05.728" v="107" actId="26606"/>
          <ac:spMkLst>
            <pc:docMk/>
            <pc:sldMk cId="2787029206" sldId="319"/>
            <ac:spMk id="17" creationId="{FF9F2414-84E8-453E-B1F3-389FDE8192D9}"/>
          </ac:spMkLst>
        </pc:spChg>
        <pc:spChg chg="add">
          <ac:chgData name="Jacqueline Daniszewski" userId="6f43295fa9fb674c" providerId="LiveId" clId="{0D37ED6B-105A-4703-8BE1-1BC79E3E8003}" dt="2023-05-10T18:18:05.728" v="107" actId="26606"/>
          <ac:spMkLst>
            <pc:docMk/>
            <pc:sldMk cId="2787029206" sldId="319"/>
            <ac:spMk id="19" creationId="{3ECA69A1-7536-43AC-85EF-C7106179F5ED}"/>
          </ac:spMkLst>
        </pc:spChg>
        <pc:picChg chg="add mod">
          <ac:chgData name="Jacqueline Daniszewski" userId="6f43295fa9fb674c" providerId="LiveId" clId="{0D37ED6B-105A-4703-8BE1-1BC79E3E8003}" dt="2023-05-10T18:18:11.480" v="109" actId="14100"/>
          <ac:picMkLst>
            <pc:docMk/>
            <pc:sldMk cId="2787029206" sldId="319"/>
            <ac:picMk id="2" creationId="{0ADBC30A-D29E-829B-6E6A-BE8BBA349BAE}"/>
          </ac:picMkLst>
        </pc:picChg>
      </pc:sldChg>
      <pc:sldChg chg="addSp modSp new mod">
        <pc:chgData name="Jacqueline Daniszewski" userId="6f43295fa9fb674c" providerId="LiveId" clId="{0D37ED6B-105A-4703-8BE1-1BC79E3E8003}" dt="2023-05-10T19:24:46.688" v="853" actId="113"/>
        <pc:sldMkLst>
          <pc:docMk/>
          <pc:sldMk cId="1760740724" sldId="320"/>
        </pc:sldMkLst>
        <pc:spChg chg="add mod">
          <ac:chgData name="Jacqueline Daniszewski" userId="6f43295fa9fb674c" providerId="LiveId" clId="{0D37ED6B-105A-4703-8BE1-1BC79E3E8003}" dt="2023-05-10T19:24:46.688" v="853" actId="113"/>
          <ac:spMkLst>
            <pc:docMk/>
            <pc:sldMk cId="1760740724" sldId="320"/>
            <ac:spMk id="3" creationId="{C46D03DF-8E36-0E94-FE39-6355E9032F7E}"/>
          </ac:spMkLst>
        </pc:spChg>
      </pc:sldChg>
      <pc:sldChg chg="addSp modSp new mod ord setBg">
        <pc:chgData name="Jacqueline Daniszewski" userId="6f43295fa9fb674c" providerId="LiveId" clId="{0D37ED6B-105A-4703-8BE1-1BC79E3E8003}" dt="2023-05-10T18:57:09.531" v="629"/>
        <pc:sldMkLst>
          <pc:docMk/>
          <pc:sldMk cId="566314396" sldId="321"/>
        </pc:sldMkLst>
        <pc:spChg chg="add">
          <ac:chgData name="Jacqueline Daniszewski" userId="6f43295fa9fb674c" providerId="LiveId" clId="{0D37ED6B-105A-4703-8BE1-1BC79E3E8003}" dt="2023-05-10T18:21:19.524" v="124" actId="26606"/>
          <ac:spMkLst>
            <pc:docMk/>
            <pc:sldMk cId="566314396" sldId="321"/>
            <ac:spMk id="7" creationId="{42A4FC2C-047E-45A5-965D-8E1E3BF09BC6}"/>
          </ac:spMkLst>
        </pc:spChg>
        <pc:picChg chg="add mod">
          <ac:chgData name="Jacqueline Daniszewski" userId="6f43295fa9fb674c" providerId="LiveId" clId="{0D37ED6B-105A-4703-8BE1-1BC79E3E8003}" dt="2023-05-10T18:21:19.524" v="124" actId="26606"/>
          <ac:picMkLst>
            <pc:docMk/>
            <pc:sldMk cId="566314396" sldId="321"/>
            <ac:picMk id="2" creationId="{EA6FB37B-B385-A244-BA29-75C56A790D1F}"/>
          </ac:picMkLst>
        </pc:picChg>
      </pc:sldChg>
      <pc:sldChg chg="addSp modSp new mod modNotesTx">
        <pc:chgData name="Jacqueline Daniszewski" userId="6f43295fa9fb674c" providerId="LiveId" clId="{0D37ED6B-105A-4703-8BE1-1BC79E3E8003}" dt="2023-05-10T19:27:18.682" v="868" actId="255"/>
        <pc:sldMkLst>
          <pc:docMk/>
          <pc:sldMk cId="4268426587" sldId="322"/>
        </pc:sldMkLst>
        <pc:spChg chg="add mod">
          <ac:chgData name="Jacqueline Daniszewski" userId="6f43295fa9fb674c" providerId="LiveId" clId="{0D37ED6B-105A-4703-8BE1-1BC79E3E8003}" dt="2023-05-10T19:27:18.682" v="868" actId="255"/>
          <ac:spMkLst>
            <pc:docMk/>
            <pc:sldMk cId="4268426587" sldId="322"/>
            <ac:spMk id="3" creationId="{9D68725F-D214-BEBD-36CC-E927527BE49B}"/>
          </ac:spMkLst>
        </pc:spChg>
      </pc:sldChg>
      <pc:sldChg chg="addSp modSp new mod">
        <pc:chgData name="Jacqueline Daniszewski" userId="6f43295fa9fb674c" providerId="LiveId" clId="{0D37ED6B-105A-4703-8BE1-1BC79E3E8003}" dt="2023-05-10T19:28:08.521" v="876" actId="1076"/>
        <pc:sldMkLst>
          <pc:docMk/>
          <pc:sldMk cId="1202226348" sldId="323"/>
        </pc:sldMkLst>
        <pc:spChg chg="add mod">
          <ac:chgData name="Jacqueline Daniszewski" userId="6f43295fa9fb674c" providerId="LiveId" clId="{0D37ED6B-105A-4703-8BE1-1BC79E3E8003}" dt="2023-05-10T19:28:08.521" v="876" actId="1076"/>
          <ac:spMkLst>
            <pc:docMk/>
            <pc:sldMk cId="1202226348" sldId="323"/>
            <ac:spMk id="3" creationId="{4E3693E8-49B9-E4B3-D783-4BBA6BA1179D}"/>
          </ac:spMkLst>
        </pc:spChg>
        <pc:spChg chg="add mod">
          <ac:chgData name="Jacqueline Daniszewski" userId="6f43295fa9fb674c" providerId="LiveId" clId="{0D37ED6B-105A-4703-8BE1-1BC79E3E8003}" dt="2023-05-10T19:27:59.955" v="874" actId="113"/>
          <ac:spMkLst>
            <pc:docMk/>
            <pc:sldMk cId="1202226348" sldId="323"/>
            <ac:spMk id="5" creationId="{36EB75DD-90F9-4196-0EDA-60A0A193F515}"/>
          </ac:spMkLst>
        </pc:spChg>
        <pc:spChg chg="add mod">
          <ac:chgData name="Jacqueline Daniszewski" userId="6f43295fa9fb674c" providerId="LiveId" clId="{0D37ED6B-105A-4703-8BE1-1BC79E3E8003}" dt="2023-05-10T19:27:51.666" v="872" actId="113"/>
          <ac:spMkLst>
            <pc:docMk/>
            <pc:sldMk cId="1202226348" sldId="323"/>
            <ac:spMk id="7" creationId="{BA6125F4-231C-30C4-EC47-952D6071AA37}"/>
          </ac:spMkLst>
        </pc:spChg>
        <pc:spChg chg="add mod">
          <ac:chgData name="Jacqueline Daniszewski" userId="6f43295fa9fb674c" providerId="LiveId" clId="{0D37ED6B-105A-4703-8BE1-1BC79E3E8003}" dt="2023-05-10T19:27:39.979" v="870" actId="113"/>
          <ac:spMkLst>
            <pc:docMk/>
            <pc:sldMk cId="1202226348" sldId="323"/>
            <ac:spMk id="9" creationId="{8E6C504C-1D2F-5634-50FC-CFA7ECC2AF4F}"/>
          </ac:spMkLst>
        </pc:spChg>
        <pc:spChg chg="add mod">
          <ac:chgData name="Jacqueline Daniszewski" userId="6f43295fa9fb674c" providerId="LiveId" clId="{0D37ED6B-105A-4703-8BE1-1BC79E3E8003}" dt="2023-05-10T19:27:35.921" v="869" actId="113"/>
          <ac:spMkLst>
            <pc:docMk/>
            <pc:sldMk cId="1202226348" sldId="323"/>
            <ac:spMk id="11" creationId="{844A19C5-017A-B396-CAAD-23BEE78B554F}"/>
          </ac:spMkLst>
        </pc:spChg>
      </pc:sldChg>
      <pc:sldChg chg="addSp modSp new mod ord">
        <pc:chgData name="Jacqueline Daniszewski" userId="6f43295fa9fb674c" providerId="LiveId" clId="{0D37ED6B-105A-4703-8BE1-1BC79E3E8003}" dt="2023-05-10T19:28:50.168" v="883" actId="207"/>
        <pc:sldMkLst>
          <pc:docMk/>
          <pc:sldMk cId="314589171" sldId="324"/>
        </pc:sldMkLst>
        <pc:spChg chg="add mod">
          <ac:chgData name="Jacqueline Daniszewski" userId="6f43295fa9fb674c" providerId="LiveId" clId="{0D37ED6B-105A-4703-8BE1-1BC79E3E8003}" dt="2023-05-10T19:28:50.168" v="883" actId="207"/>
          <ac:spMkLst>
            <pc:docMk/>
            <pc:sldMk cId="314589171" sldId="324"/>
            <ac:spMk id="3" creationId="{0124747B-C0BE-2EDF-9CEB-C29E9DC9CE87}"/>
          </ac:spMkLst>
        </pc:spChg>
      </pc:sldChg>
      <pc:sldChg chg="addSp modSp new mod">
        <pc:chgData name="Jacqueline Daniszewski" userId="6f43295fa9fb674c" providerId="LiveId" clId="{0D37ED6B-105A-4703-8BE1-1BC79E3E8003}" dt="2023-05-10T19:29:05.477" v="886" actId="207"/>
        <pc:sldMkLst>
          <pc:docMk/>
          <pc:sldMk cId="2133907809" sldId="325"/>
        </pc:sldMkLst>
        <pc:spChg chg="add mod">
          <ac:chgData name="Jacqueline Daniszewski" userId="6f43295fa9fb674c" providerId="LiveId" clId="{0D37ED6B-105A-4703-8BE1-1BC79E3E8003}" dt="2023-05-10T19:29:05.477" v="886" actId="207"/>
          <ac:spMkLst>
            <pc:docMk/>
            <pc:sldMk cId="2133907809" sldId="325"/>
            <ac:spMk id="3" creationId="{14B73ED6-E972-99B3-6459-2CF0D8E51B8E}"/>
          </ac:spMkLst>
        </pc:spChg>
      </pc:sldChg>
      <pc:sldChg chg="addSp modSp new mod">
        <pc:chgData name="Jacqueline Daniszewski" userId="6f43295fa9fb674c" providerId="LiveId" clId="{0D37ED6B-105A-4703-8BE1-1BC79E3E8003}" dt="2023-05-10T19:28:29.716" v="878" actId="113"/>
        <pc:sldMkLst>
          <pc:docMk/>
          <pc:sldMk cId="74303244" sldId="326"/>
        </pc:sldMkLst>
        <pc:spChg chg="add mod">
          <ac:chgData name="Jacqueline Daniszewski" userId="6f43295fa9fb674c" providerId="LiveId" clId="{0D37ED6B-105A-4703-8BE1-1BC79E3E8003}" dt="2023-05-10T19:28:29.716" v="878" actId="113"/>
          <ac:spMkLst>
            <pc:docMk/>
            <pc:sldMk cId="74303244" sldId="326"/>
            <ac:spMk id="3" creationId="{434D6EA4-B32E-E38D-5CA3-6097E93AD65C}"/>
          </ac:spMkLst>
        </pc:spChg>
      </pc:sldChg>
      <pc:sldChg chg="addSp modSp new mod">
        <pc:chgData name="Jacqueline Daniszewski" userId="6f43295fa9fb674c" providerId="LiveId" clId="{0D37ED6B-105A-4703-8BE1-1BC79E3E8003}" dt="2023-05-10T19:30:59.450" v="899" actId="113"/>
        <pc:sldMkLst>
          <pc:docMk/>
          <pc:sldMk cId="2853637920" sldId="327"/>
        </pc:sldMkLst>
        <pc:spChg chg="add mod">
          <ac:chgData name="Jacqueline Daniszewski" userId="6f43295fa9fb674c" providerId="LiveId" clId="{0D37ED6B-105A-4703-8BE1-1BC79E3E8003}" dt="2023-05-10T19:30:59.450" v="899" actId="113"/>
          <ac:spMkLst>
            <pc:docMk/>
            <pc:sldMk cId="2853637920" sldId="327"/>
            <ac:spMk id="3" creationId="{135EC95A-AA9C-80AC-9F82-A7ED68915346}"/>
          </ac:spMkLst>
        </pc:spChg>
      </pc:sldChg>
      <pc:sldChg chg="addSp modSp new mod">
        <pc:chgData name="Jacqueline Daniszewski" userId="6f43295fa9fb674c" providerId="LiveId" clId="{0D37ED6B-105A-4703-8BE1-1BC79E3E8003}" dt="2023-05-10T19:31:06.732" v="900" actId="113"/>
        <pc:sldMkLst>
          <pc:docMk/>
          <pc:sldMk cId="1561250135" sldId="328"/>
        </pc:sldMkLst>
        <pc:spChg chg="add mod">
          <ac:chgData name="Jacqueline Daniszewski" userId="6f43295fa9fb674c" providerId="LiveId" clId="{0D37ED6B-105A-4703-8BE1-1BC79E3E8003}" dt="2023-05-10T19:31:06.732" v="900" actId="113"/>
          <ac:spMkLst>
            <pc:docMk/>
            <pc:sldMk cId="1561250135" sldId="328"/>
            <ac:spMk id="3" creationId="{096A21F6-557B-1DF6-5DF5-DB43AE7DE2D9}"/>
          </ac:spMkLst>
        </pc:spChg>
      </pc:sldChg>
      <pc:sldChg chg="addSp modSp new mod">
        <pc:chgData name="Jacqueline Daniszewski" userId="6f43295fa9fb674c" providerId="LiveId" clId="{0D37ED6B-105A-4703-8BE1-1BC79E3E8003}" dt="2023-05-10T19:26:21.055" v="864" actId="14100"/>
        <pc:sldMkLst>
          <pc:docMk/>
          <pc:sldMk cId="2847903337" sldId="329"/>
        </pc:sldMkLst>
        <pc:spChg chg="add mod">
          <ac:chgData name="Jacqueline Daniszewski" userId="6f43295fa9fb674c" providerId="LiveId" clId="{0D37ED6B-105A-4703-8BE1-1BC79E3E8003}" dt="2023-05-10T19:26:21.055" v="864" actId="14100"/>
          <ac:spMkLst>
            <pc:docMk/>
            <pc:sldMk cId="2847903337" sldId="329"/>
            <ac:spMk id="3" creationId="{529DB5D2-EA0A-50F7-4C19-569BC5699F04}"/>
          </ac:spMkLst>
        </pc:spChg>
      </pc:sldChg>
      <pc:sldMasterChg chg="setBg modSldLayout">
        <pc:chgData name="Jacqueline Daniszewski" userId="6f43295fa9fb674c" providerId="LiveId" clId="{0D37ED6B-105A-4703-8BE1-1BC79E3E8003}" dt="2023-05-10T19:35:39.350" v="932"/>
        <pc:sldMasterMkLst>
          <pc:docMk/>
          <pc:sldMasterMk cId="3055681248" sldId="2147483761"/>
        </pc:sldMasterMkLst>
        <pc:sldLayoutChg chg="setBg">
          <pc:chgData name="Jacqueline Daniszewski" userId="6f43295fa9fb674c" providerId="LiveId" clId="{0D37ED6B-105A-4703-8BE1-1BC79E3E8003}" dt="2023-05-10T19:35:39.350" v="932"/>
          <pc:sldLayoutMkLst>
            <pc:docMk/>
            <pc:sldMasterMk cId="3055681248" sldId="2147483761"/>
            <pc:sldLayoutMk cId="1322117949" sldId="2147483762"/>
          </pc:sldLayoutMkLst>
        </pc:sldLayoutChg>
        <pc:sldLayoutChg chg="setBg">
          <pc:chgData name="Jacqueline Daniszewski" userId="6f43295fa9fb674c" providerId="LiveId" clId="{0D37ED6B-105A-4703-8BE1-1BC79E3E8003}" dt="2023-05-10T19:35:39.350" v="932"/>
          <pc:sldLayoutMkLst>
            <pc:docMk/>
            <pc:sldMasterMk cId="3055681248" sldId="2147483761"/>
            <pc:sldLayoutMk cId="2931693867" sldId="2147483763"/>
          </pc:sldLayoutMkLst>
        </pc:sldLayoutChg>
        <pc:sldLayoutChg chg="setBg">
          <pc:chgData name="Jacqueline Daniszewski" userId="6f43295fa9fb674c" providerId="LiveId" clId="{0D37ED6B-105A-4703-8BE1-1BC79E3E8003}" dt="2023-05-10T19:35:39.350" v="932"/>
          <pc:sldLayoutMkLst>
            <pc:docMk/>
            <pc:sldMasterMk cId="3055681248" sldId="2147483761"/>
            <pc:sldLayoutMk cId="2944953261" sldId="2147483764"/>
          </pc:sldLayoutMkLst>
        </pc:sldLayoutChg>
        <pc:sldLayoutChg chg="setBg">
          <pc:chgData name="Jacqueline Daniszewski" userId="6f43295fa9fb674c" providerId="LiveId" clId="{0D37ED6B-105A-4703-8BE1-1BC79E3E8003}" dt="2023-05-10T19:35:39.350" v="932"/>
          <pc:sldLayoutMkLst>
            <pc:docMk/>
            <pc:sldMasterMk cId="3055681248" sldId="2147483761"/>
            <pc:sldLayoutMk cId="539175118" sldId="2147483765"/>
          </pc:sldLayoutMkLst>
        </pc:sldLayoutChg>
        <pc:sldLayoutChg chg="setBg">
          <pc:chgData name="Jacqueline Daniszewski" userId="6f43295fa9fb674c" providerId="LiveId" clId="{0D37ED6B-105A-4703-8BE1-1BC79E3E8003}" dt="2023-05-10T19:35:39.350" v="932"/>
          <pc:sldLayoutMkLst>
            <pc:docMk/>
            <pc:sldMasterMk cId="3055681248" sldId="2147483761"/>
            <pc:sldLayoutMk cId="3353083060" sldId="2147483766"/>
          </pc:sldLayoutMkLst>
        </pc:sldLayoutChg>
        <pc:sldLayoutChg chg="setBg">
          <pc:chgData name="Jacqueline Daniszewski" userId="6f43295fa9fb674c" providerId="LiveId" clId="{0D37ED6B-105A-4703-8BE1-1BC79E3E8003}" dt="2023-05-10T19:35:39.350" v="932"/>
          <pc:sldLayoutMkLst>
            <pc:docMk/>
            <pc:sldMasterMk cId="3055681248" sldId="2147483761"/>
            <pc:sldLayoutMk cId="3391990580" sldId="2147483767"/>
          </pc:sldLayoutMkLst>
        </pc:sldLayoutChg>
        <pc:sldLayoutChg chg="setBg">
          <pc:chgData name="Jacqueline Daniszewski" userId="6f43295fa9fb674c" providerId="LiveId" clId="{0D37ED6B-105A-4703-8BE1-1BC79E3E8003}" dt="2023-05-10T19:35:39.350" v="932"/>
          <pc:sldLayoutMkLst>
            <pc:docMk/>
            <pc:sldMasterMk cId="3055681248" sldId="2147483761"/>
            <pc:sldLayoutMk cId="4241132120" sldId="2147483768"/>
          </pc:sldLayoutMkLst>
        </pc:sldLayoutChg>
        <pc:sldLayoutChg chg="setBg">
          <pc:chgData name="Jacqueline Daniszewski" userId="6f43295fa9fb674c" providerId="LiveId" clId="{0D37ED6B-105A-4703-8BE1-1BC79E3E8003}" dt="2023-05-10T19:35:39.350" v="932"/>
          <pc:sldLayoutMkLst>
            <pc:docMk/>
            <pc:sldMasterMk cId="3055681248" sldId="2147483761"/>
            <pc:sldLayoutMk cId="169356936" sldId="2147483769"/>
          </pc:sldLayoutMkLst>
        </pc:sldLayoutChg>
        <pc:sldLayoutChg chg="setBg">
          <pc:chgData name="Jacqueline Daniszewski" userId="6f43295fa9fb674c" providerId="LiveId" clId="{0D37ED6B-105A-4703-8BE1-1BC79E3E8003}" dt="2023-05-10T19:35:39.350" v="932"/>
          <pc:sldLayoutMkLst>
            <pc:docMk/>
            <pc:sldMasterMk cId="3055681248" sldId="2147483761"/>
            <pc:sldLayoutMk cId="1879047127" sldId="2147483770"/>
          </pc:sldLayoutMkLst>
        </pc:sldLayoutChg>
        <pc:sldLayoutChg chg="setBg">
          <pc:chgData name="Jacqueline Daniszewski" userId="6f43295fa9fb674c" providerId="LiveId" clId="{0D37ED6B-105A-4703-8BE1-1BC79E3E8003}" dt="2023-05-10T19:35:39.350" v="932"/>
          <pc:sldLayoutMkLst>
            <pc:docMk/>
            <pc:sldMasterMk cId="3055681248" sldId="2147483761"/>
            <pc:sldLayoutMk cId="1012970237" sldId="2147483771"/>
          </pc:sldLayoutMkLst>
        </pc:sldLayoutChg>
        <pc:sldLayoutChg chg="setBg">
          <pc:chgData name="Jacqueline Daniszewski" userId="6f43295fa9fb674c" providerId="LiveId" clId="{0D37ED6B-105A-4703-8BE1-1BC79E3E8003}" dt="2023-05-10T19:35:39.350" v="932"/>
          <pc:sldLayoutMkLst>
            <pc:docMk/>
            <pc:sldMasterMk cId="3055681248" sldId="2147483761"/>
            <pc:sldLayoutMk cId="601849242" sldId="2147483772"/>
          </pc:sldLayoutMkLst>
        </pc:sldLayoutChg>
        <pc:sldLayoutChg chg="setBg">
          <pc:chgData name="Jacqueline Daniszewski" userId="6f43295fa9fb674c" providerId="LiveId" clId="{0D37ED6B-105A-4703-8BE1-1BC79E3E8003}" dt="2023-05-10T19:35:39.350" v="932"/>
          <pc:sldLayoutMkLst>
            <pc:docMk/>
            <pc:sldMasterMk cId="3055681248" sldId="2147483761"/>
            <pc:sldLayoutMk cId="2548710951" sldId="2147483773"/>
          </pc:sldLayoutMkLst>
        </pc:sldLayoutChg>
      </pc:sldMasterChg>
      <pc:sldMasterChg chg="new mod setBg addSldLayout modSldLayout">
        <pc:chgData name="Jacqueline Daniszewski" userId="6f43295fa9fb674c" providerId="LiveId" clId="{0D37ED6B-105A-4703-8BE1-1BC79E3E8003}" dt="2023-05-10T19:35:39.350" v="932"/>
        <pc:sldMasterMkLst>
          <pc:docMk/>
          <pc:sldMasterMk cId="1224328602" sldId="2147483774"/>
        </pc:sldMasterMkLst>
        <pc:sldLayoutChg chg="new replId setBg">
          <pc:chgData name="Jacqueline Daniszewski" userId="6f43295fa9fb674c" providerId="LiveId" clId="{0D37ED6B-105A-4703-8BE1-1BC79E3E8003}" dt="2023-05-10T19:35:39.350" v="932"/>
          <pc:sldLayoutMkLst>
            <pc:docMk/>
            <pc:sldMasterMk cId="1224328602" sldId="2147483774"/>
            <pc:sldLayoutMk cId="1329570549" sldId="2147483775"/>
          </pc:sldLayoutMkLst>
        </pc:sldLayoutChg>
        <pc:sldLayoutChg chg="new replId setBg">
          <pc:chgData name="Jacqueline Daniszewski" userId="6f43295fa9fb674c" providerId="LiveId" clId="{0D37ED6B-105A-4703-8BE1-1BC79E3E8003}" dt="2023-05-10T19:35:39.350" v="932"/>
          <pc:sldLayoutMkLst>
            <pc:docMk/>
            <pc:sldMasterMk cId="1224328602" sldId="2147483774"/>
            <pc:sldLayoutMk cId="3151534152" sldId="2147483776"/>
          </pc:sldLayoutMkLst>
        </pc:sldLayoutChg>
        <pc:sldLayoutChg chg="new replId setBg">
          <pc:chgData name="Jacqueline Daniszewski" userId="6f43295fa9fb674c" providerId="LiveId" clId="{0D37ED6B-105A-4703-8BE1-1BC79E3E8003}" dt="2023-05-10T19:35:39.350" v="932"/>
          <pc:sldLayoutMkLst>
            <pc:docMk/>
            <pc:sldMasterMk cId="1224328602" sldId="2147483774"/>
            <pc:sldLayoutMk cId="3093886045" sldId="2147483777"/>
          </pc:sldLayoutMkLst>
        </pc:sldLayoutChg>
        <pc:sldLayoutChg chg="new replId setBg">
          <pc:chgData name="Jacqueline Daniszewski" userId="6f43295fa9fb674c" providerId="LiveId" clId="{0D37ED6B-105A-4703-8BE1-1BC79E3E8003}" dt="2023-05-10T19:35:39.350" v="932"/>
          <pc:sldLayoutMkLst>
            <pc:docMk/>
            <pc:sldMasterMk cId="1224328602" sldId="2147483774"/>
            <pc:sldLayoutMk cId="3378009849" sldId="2147483778"/>
          </pc:sldLayoutMkLst>
        </pc:sldLayoutChg>
        <pc:sldLayoutChg chg="new replId setBg">
          <pc:chgData name="Jacqueline Daniszewski" userId="6f43295fa9fb674c" providerId="LiveId" clId="{0D37ED6B-105A-4703-8BE1-1BC79E3E8003}" dt="2023-05-10T19:35:39.350" v="932"/>
          <pc:sldLayoutMkLst>
            <pc:docMk/>
            <pc:sldMasterMk cId="1224328602" sldId="2147483774"/>
            <pc:sldLayoutMk cId="1066549505" sldId="2147483779"/>
          </pc:sldLayoutMkLst>
        </pc:sldLayoutChg>
        <pc:sldLayoutChg chg="new replId setBg">
          <pc:chgData name="Jacqueline Daniszewski" userId="6f43295fa9fb674c" providerId="LiveId" clId="{0D37ED6B-105A-4703-8BE1-1BC79E3E8003}" dt="2023-05-10T19:35:39.350" v="932"/>
          <pc:sldLayoutMkLst>
            <pc:docMk/>
            <pc:sldMasterMk cId="1224328602" sldId="2147483774"/>
            <pc:sldLayoutMk cId="2297856590" sldId="2147483780"/>
          </pc:sldLayoutMkLst>
        </pc:sldLayoutChg>
        <pc:sldLayoutChg chg="new replId setBg">
          <pc:chgData name="Jacqueline Daniszewski" userId="6f43295fa9fb674c" providerId="LiveId" clId="{0D37ED6B-105A-4703-8BE1-1BC79E3E8003}" dt="2023-05-10T19:35:39.350" v="932"/>
          <pc:sldLayoutMkLst>
            <pc:docMk/>
            <pc:sldMasterMk cId="1224328602" sldId="2147483774"/>
            <pc:sldLayoutMk cId="3345533368" sldId="2147483781"/>
          </pc:sldLayoutMkLst>
        </pc:sldLayoutChg>
        <pc:sldLayoutChg chg="new replId setBg">
          <pc:chgData name="Jacqueline Daniszewski" userId="6f43295fa9fb674c" providerId="LiveId" clId="{0D37ED6B-105A-4703-8BE1-1BC79E3E8003}" dt="2023-05-10T19:35:39.350" v="932"/>
          <pc:sldLayoutMkLst>
            <pc:docMk/>
            <pc:sldMasterMk cId="1224328602" sldId="2147483774"/>
            <pc:sldLayoutMk cId="1931966824" sldId="2147483782"/>
          </pc:sldLayoutMkLst>
        </pc:sldLayoutChg>
        <pc:sldLayoutChg chg="new replId setBg">
          <pc:chgData name="Jacqueline Daniszewski" userId="6f43295fa9fb674c" providerId="LiveId" clId="{0D37ED6B-105A-4703-8BE1-1BC79E3E8003}" dt="2023-05-10T19:35:39.350" v="932"/>
          <pc:sldLayoutMkLst>
            <pc:docMk/>
            <pc:sldMasterMk cId="1224328602" sldId="2147483774"/>
            <pc:sldLayoutMk cId="2329847510" sldId="2147483783"/>
          </pc:sldLayoutMkLst>
        </pc:sldLayoutChg>
        <pc:sldLayoutChg chg="new replId setBg">
          <pc:chgData name="Jacqueline Daniszewski" userId="6f43295fa9fb674c" providerId="LiveId" clId="{0D37ED6B-105A-4703-8BE1-1BC79E3E8003}" dt="2023-05-10T19:35:39.350" v="932"/>
          <pc:sldLayoutMkLst>
            <pc:docMk/>
            <pc:sldMasterMk cId="1224328602" sldId="2147483774"/>
            <pc:sldLayoutMk cId="2610218463" sldId="2147483784"/>
          </pc:sldLayoutMkLst>
        </pc:sldLayoutChg>
        <pc:sldLayoutChg chg="new replId setBg">
          <pc:chgData name="Jacqueline Daniszewski" userId="6f43295fa9fb674c" providerId="LiveId" clId="{0D37ED6B-105A-4703-8BE1-1BC79E3E8003}" dt="2023-05-10T19:35:39.350" v="932"/>
          <pc:sldLayoutMkLst>
            <pc:docMk/>
            <pc:sldMasterMk cId="1224328602" sldId="2147483774"/>
            <pc:sldLayoutMk cId="3417405118" sldId="214748378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3" name="Shape 213"/>
          <p:cNvSpPr>
            <a:spLocks noGrp="1" noRot="1" noChangeAspect="1"/>
          </p:cNvSpPr>
          <p:nvPr>
            <p:ph type="sldImg"/>
          </p:nvPr>
        </p:nvSpPr>
        <p:spPr>
          <a:xfrm>
            <a:off x="1143000" y="685800"/>
            <a:ext cx="4572000" cy="3429000"/>
          </a:xfrm>
          <a:prstGeom prst="rect">
            <a:avLst/>
          </a:prstGeom>
        </p:spPr>
        <p:txBody>
          <a:bodyPr/>
          <a:lstStyle/>
          <a:p>
            <a:endParaRPr/>
          </a:p>
        </p:txBody>
      </p:sp>
      <p:sp>
        <p:nvSpPr>
          <p:cNvPr id="214" name="Shape 21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320712865"/>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Gill Sans"/>
      </a:defRPr>
    </a:lvl1pPr>
    <a:lvl2pPr indent="228600" latinLnBrk="0">
      <a:defRPr sz="1200">
        <a:latin typeface="+mn-lt"/>
        <a:ea typeface="+mn-ea"/>
        <a:cs typeface="+mn-cs"/>
        <a:sym typeface="Gill Sans"/>
      </a:defRPr>
    </a:lvl2pPr>
    <a:lvl3pPr indent="457200" latinLnBrk="0">
      <a:defRPr sz="1200">
        <a:latin typeface="+mn-lt"/>
        <a:ea typeface="+mn-ea"/>
        <a:cs typeface="+mn-cs"/>
        <a:sym typeface="Gill Sans"/>
      </a:defRPr>
    </a:lvl3pPr>
    <a:lvl4pPr indent="685800" latinLnBrk="0">
      <a:defRPr sz="1200">
        <a:latin typeface="+mn-lt"/>
        <a:ea typeface="+mn-ea"/>
        <a:cs typeface="+mn-cs"/>
        <a:sym typeface="Gill Sans"/>
      </a:defRPr>
    </a:lvl4pPr>
    <a:lvl5pPr indent="914400" latinLnBrk="0">
      <a:defRPr sz="1200">
        <a:latin typeface="+mn-lt"/>
        <a:ea typeface="+mn-ea"/>
        <a:cs typeface="+mn-cs"/>
        <a:sym typeface="Gill Sans"/>
      </a:defRPr>
    </a:lvl5pPr>
    <a:lvl6pPr indent="1143000" latinLnBrk="0">
      <a:defRPr sz="1200">
        <a:latin typeface="+mn-lt"/>
        <a:ea typeface="+mn-ea"/>
        <a:cs typeface="+mn-cs"/>
        <a:sym typeface="Gill Sans"/>
      </a:defRPr>
    </a:lvl6pPr>
    <a:lvl7pPr indent="1371600" latinLnBrk="0">
      <a:defRPr sz="1200">
        <a:latin typeface="+mn-lt"/>
        <a:ea typeface="+mn-ea"/>
        <a:cs typeface="+mn-cs"/>
        <a:sym typeface="Gill Sans"/>
      </a:defRPr>
    </a:lvl7pPr>
    <a:lvl8pPr indent="1600200" latinLnBrk="0">
      <a:defRPr sz="1200">
        <a:latin typeface="+mn-lt"/>
        <a:ea typeface="+mn-ea"/>
        <a:cs typeface="+mn-cs"/>
        <a:sym typeface="Gill Sans"/>
      </a:defRPr>
    </a:lvl8pPr>
    <a:lvl9pPr indent="1828800" latinLnBrk="0">
      <a:defRPr sz="1200">
        <a:latin typeface="+mn-lt"/>
        <a:ea typeface="+mn-ea"/>
        <a:cs typeface="+mn-cs"/>
        <a:sym typeface="Gill San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dhs.pa.gov/KeepKidsSafe/Clearances/Pages/default.aspx"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epaumc.org/wp-content/uploads/2015/08/FBI-fingerprint-waiver-affidavit.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noRot="1" noChangeAspect="1"/>
          </p:cNvSpPr>
          <p:nvPr>
            <p:ph type="sldImg"/>
          </p:nvPr>
        </p:nvSpPr>
        <p:spPr>
          <a:prstGeom prst="rect">
            <a:avLst/>
          </a:prstGeom>
        </p:spPr>
        <p:txBody>
          <a:bodyPr/>
          <a:lstStyle/>
          <a:p>
            <a:endParaRPr/>
          </a:p>
        </p:txBody>
      </p:sp>
      <p:sp>
        <p:nvSpPr>
          <p:cNvPr id="220" name="Shape 220"/>
          <p:cNvSpPr>
            <a:spLocks noGrp="1"/>
          </p:cNvSpPr>
          <p:nvPr>
            <p:ph type="body" sz="quarter" idx="1"/>
          </p:nvPr>
        </p:nvSpPr>
        <p:spPr>
          <a:prstGeom prst="rect">
            <a:avLst/>
          </a:prstGeom>
        </p:spPr>
        <p:txBody>
          <a:bodyPr/>
          <a:lstStyle/>
          <a:p>
            <a:pPr indent="158750">
              <a:spcBef>
                <a:spcPts val="400"/>
              </a:spcBef>
              <a:defRPr>
                <a:latin typeface="Calibri"/>
                <a:ea typeface="Calibri"/>
                <a:cs typeface="Calibri"/>
                <a:sym typeface="Calibri"/>
              </a:defRPr>
            </a:pPr>
            <a:r>
              <a:rPr dirty="0"/>
              <a:t>Good (morning, afternoon, evening).</a:t>
            </a:r>
          </a:p>
          <a:p>
            <a:pPr indent="158750">
              <a:spcBef>
                <a:spcPts val="400"/>
              </a:spcBef>
              <a:defRPr sz="2200">
                <a:latin typeface="Lucida Grande"/>
                <a:ea typeface="Lucida Grande"/>
                <a:cs typeface="Lucida Grande"/>
                <a:sym typeface="Lucida Grande"/>
              </a:defRPr>
            </a:pPr>
            <a:endParaRPr dirty="0"/>
          </a:p>
          <a:p>
            <a:pPr indent="158750">
              <a:spcBef>
                <a:spcPts val="400"/>
              </a:spcBef>
              <a:defRPr>
                <a:latin typeface="Calibri"/>
                <a:ea typeface="Calibri"/>
                <a:cs typeface="Calibri"/>
                <a:sym typeface="Calibri"/>
              </a:defRPr>
            </a:pPr>
            <a:r>
              <a:rPr dirty="0"/>
              <a:t>Welcome to Safe Sanctuaries training. My name is (insert name) and (provide your background and why you are conducting the training).</a:t>
            </a:r>
          </a:p>
          <a:p>
            <a:pPr indent="158750">
              <a:spcBef>
                <a:spcPts val="400"/>
              </a:spcBef>
              <a:defRPr>
                <a:latin typeface="Calibri"/>
                <a:ea typeface="Calibri"/>
                <a:cs typeface="Calibri"/>
                <a:sym typeface="Calibri"/>
              </a:defRPr>
            </a:pPr>
            <a:endParaRPr lang="en-US" dirty="0"/>
          </a:p>
          <a:p>
            <a:pPr indent="158750">
              <a:spcBef>
                <a:spcPts val="400"/>
              </a:spcBef>
              <a:defRPr>
                <a:latin typeface="Calibri"/>
                <a:ea typeface="Calibri"/>
                <a:cs typeface="Calibri"/>
                <a:sym typeface="Calibri"/>
              </a:defRPr>
            </a:pPr>
            <a:r>
              <a:rPr dirty="0"/>
              <a:t>This training is</a:t>
            </a:r>
            <a:r>
              <a:rPr lang="en-US" dirty="0"/>
              <a:t> intended to provide churches the necessary information and actions to ensure safe ministry with those under 18 years of age. </a:t>
            </a:r>
            <a:r>
              <a:rPr dirty="0"/>
              <a:t> </a:t>
            </a:r>
          </a:p>
          <a:p>
            <a:pPr indent="158750">
              <a:spcBef>
                <a:spcPts val="400"/>
              </a:spcBef>
              <a:defRPr>
                <a:latin typeface="Calibri"/>
                <a:ea typeface="Calibri"/>
                <a:cs typeface="Calibri"/>
                <a:sym typeface="Calibri"/>
              </a:defRPr>
            </a:pPr>
            <a:endParaRPr dirty="0"/>
          </a:p>
          <a:p>
            <a:pPr indent="158750">
              <a:spcBef>
                <a:spcPts val="400"/>
              </a:spcBef>
              <a:defRPr>
                <a:latin typeface="Calibri"/>
                <a:ea typeface="Calibri"/>
                <a:cs typeface="Calibri"/>
                <a:sym typeface="Calibri"/>
              </a:defRPr>
            </a:pPr>
            <a:r>
              <a:rPr dirty="0"/>
              <a:t>This training is not intended to provide a full and complete training on the complexities of safe sanctuaries and how to implement safe sanctuaries in a local church, but to provide </a:t>
            </a:r>
            <a:r>
              <a:rPr lang="en-US" dirty="0"/>
              <a:t>to provide the framework necessary to have a compliant safe sanctuaries policy</a:t>
            </a:r>
            <a:r>
              <a:rPr dirty="0"/>
              <a:t>. </a:t>
            </a:r>
          </a:p>
          <a:p>
            <a:pPr indent="158750">
              <a:spcBef>
                <a:spcPts val="400"/>
              </a:spcBef>
              <a:defRPr>
                <a:latin typeface="Calibri"/>
                <a:ea typeface="Calibri"/>
                <a:cs typeface="Calibri"/>
                <a:sym typeface="Calibri"/>
              </a:defRPr>
            </a:pPr>
            <a:endParaRPr dirty="0"/>
          </a:p>
          <a:p>
            <a:pPr indent="158750">
              <a:spcBef>
                <a:spcPts val="400"/>
              </a:spcBef>
              <a:defRPr>
                <a:latin typeface="Calibri"/>
                <a:ea typeface="Calibri"/>
                <a:cs typeface="Calibri"/>
                <a:sym typeface="Calibri"/>
              </a:defRPr>
            </a:pPr>
            <a:r>
              <a:rPr dirty="0"/>
              <a:t>Regarding any inaccuracies:</a:t>
            </a:r>
          </a:p>
          <a:p>
            <a:pPr marL="158750">
              <a:spcBef>
                <a:spcPts val="400"/>
              </a:spcBef>
              <a:buClr>
                <a:srgbClr val="000000"/>
              </a:buClr>
              <a:buSzPct val="100000"/>
              <a:buFont typeface="Calibri"/>
              <a:buChar char="•"/>
              <a:defRPr>
                <a:latin typeface="Calibri"/>
                <a:ea typeface="Calibri"/>
                <a:cs typeface="Calibri"/>
                <a:sym typeface="Calibri"/>
              </a:defRPr>
            </a:pPr>
            <a:r>
              <a:rPr dirty="0"/>
              <a:t>At the time this presentation was created all information presented was the current understanding of the safe sanctuaries committee</a:t>
            </a:r>
            <a:r>
              <a:rPr lang="en-US" dirty="0"/>
              <a:t> of current state and federal laws</a:t>
            </a:r>
            <a:r>
              <a:rPr dirty="0"/>
              <a:t>.</a:t>
            </a:r>
          </a:p>
          <a:p>
            <a:pPr indent="158750">
              <a:spcBef>
                <a:spcPts val="400"/>
              </a:spcBef>
              <a:defRPr>
                <a:latin typeface="Calibri"/>
                <a:ea typeface="Calibri"/>
                <a:cs typeface="Calibri"/>
                <a:sym typeface="Calibri"/>
              </a:defRPr>
            </a:pPr>
            <a:endParaRPr dirty="0"/>
          </a:p>
        </p:txBody>
      </p:sp>
    </p:spTree>
    <p:extLst>
      <p:ext uri="{BB962C8B-B14F-4D97-AF65-F5344CB8AC3E}">
        <p14:creationId xmlns:p14="http://schemas.microsoft.com/office/powerpoint/2010/main" val="3471337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81578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noRot="1" noChangeAspect="1"/>
          </p:cNvSpPr>
          <p:nvPr>
            <p:ph type="sldImg"/>
          </p:nvPr>
        </p:nvSpPr>
        <p:spPr>
          <a:prstGeom prst="rect">
            <a:avLst/>
          </a:prstGeom>
        </p:spPr>
        <p:txBody>
          <a:bodyPr/>
          <a:lstStyle/>
          <a:p>
            <a:endParaRPr/>
          </a:p>
        </p:txBody>
      </p:sp>
      <p:sp>
        <p:nvSpPr>
          <p:cNvPr id="306" name="Shape 306"/>
          <p:cNvSpPr>
            <a:spLocks noGrp="1"/>
          </p:cNvSpPr>
          <p:nvPr>
            <p:ph type="body" sz="quarter" idx="1"/>
          </p:nvPr>
        </p:nvSpPr>
        <p:spPr>
          <a:prstGeom prst="rect">
            <a:avLst/>
          </a:prstGeom>
        </p:spPr>
        <p:txBody>
          <a:bodyPr/>
          <a:lstStyle/>
          <a:p>
            <a:pPr indent="158750">
              <a:spcBef>
                <a:spcPts val="400"/>
              </a:spcBef>
              <a:defRPr>
                <a:latin typeface="Calibri"/>
                <a:ea typeface="Calibri"/>
                <a:cs typeface="Calibri"/>
                <a:sym typeface="Calibri"/>
              </a:defRPr>
            </a:pPr>
            <a:r>
              <a:rPr dirty="0"/>
              <a:t>Read from slide</a:t>
            </a:r>
          </a:p>
          <a:p>
            <a:pPr indent="158750">
              <a:spcBef>
                <a:spcPts val="400"/>
              </a:spcBef>
              <a:defRPr>
                <a:latin typeface="Calibri"/>
                <a:ea typeface="Calibri"/>
                <a:cs typeface="Calibri"/>
                <a:sym typeface="Calibri"/>
              </a:defRPr>
            </a:pPr>
            <a:endParaRPr dirty="0"/>
          </a:p>
          <a:p>
            <a:pPr indent="158750">
              <a:spcBef>
                <a:spcPts val="400"/>
              </a:spcBef>
              <a:defRPr>
                <a:latin typeface="Calibri"/>
                <a:ea typeface="Calibri"/>
                <a:cs typeface="Calibri"/>
                <a:sym typeface="Calibri"/>
              </a:defRPr>
            </a:pPr>
            <a:r>
              <a:rPr dirty="0"/>
              <a:t>For Volunteers</a:t>
            </a:r>
          </a:p>
          <a:p>
            <a:pPr indent="158750">
              <a:spcBef>
                <a:spcPts val="400"/>
              </a:spcBef>
              <a:defRPr>
                <a:latin typeface="Calibri"/>
                <a:ea typeface="Calibri"/>
                <a:cs typeface="Calibri"/>
                <a:sym typeface="Calibri"/>
              </a:defRPr>
            </a:pPr>
            <a:endParaRPr dirty="0"/>
          </a:p>
          <a:p>
            <a:pPr indent="158750">
              <a:spcBef>
                <a:spcPts val="400"/>
              </a:spcBef>
              <a:defRPr>
                <a:latin typeface="Calibri"/>
                <a:ea typeface="Calibri"/>
                <a:cs typeface="Calibri"/>
                <a:sym typeface="Calibri"/>
              </a:defRPr>
            </a:pPr>
            <a:r>
              <a:rPr dirty="0"/>
              <a:t>Applies to ALL ADULTS responsible for welfare of children AND any having direct contact with children – this is broader than before.</a:t>
            </a:r>
          </a:p>
          <a:p>
            <a:pPr indent="158750">
              <a:spcBef>
                <a:spcPts val="400"/>
              </a:spcBef>
              <a:defRPr>
                <a:latin typeface="Calibri"/>
                <a:ea typeface="Calibri"/>
                <a:cs typeface="Calibri"/>
                <a:sym typeface="Calibri"/>
              </a:defRPr>
            </a:pPr>
            <a:endParaRPr dirty="0"/>
          </a:p>
          <a:p>
            <a:pPr indent="158750">
              <a:spcBef>
                <a:spcPts val="400"/>
              </a:spcBef>
              <a:defRPr>
                <a:latin typeface="Calibri"/>
                <a:ea typeface="Calibri"/>
                <a:cs typeface="Calibri"/>
                <a:sym typeface="Calibri"/>
              </a:defRPr>
            </a:pPr>
            <a:r>
              <a:rPr dirty="0"/>
              <a:t>Allows not obtaining FBI for persons who have lived in PA during entire past 10 years</a:t>
            </a:r>
            <a:r>
              <a:rPr lang="en-US" dirty="0"/>
              <a:t>.</a:t>
            </a:r>
            <a:endParaRPr dirty="0"/>
          </a:p>
          <a:p>
            <a:pPr indent="158750">
              <a:spcBef>
                <a:spcPts val="400"/>
              </a:spcBef>
              <a:defRPr>
                <a:latin typeface="Calibri"/>
                <a:ea typeface="Calibri"/>
                <a:cs typeface="Calibri"/>
                <a:sym typeface="Calibri"/>
              </a:defRPr>
            </a:pPr>
            <a:endParaRPr dirty="0"/>
          </a:p>
          <a:p>
            <a:pPr indent="158750">
              <a:spcBef>
                <a:spcPts val="400"/>
              </a:spcBef>
              <a:defRPr>
                <a:latin typeface="Calibri"/>
                <a:ea typeface="Calibri"/>
                <a:cs typeface="Calibri"/>
                <a:sym typeface="Calibri"/>
              </a:defRPr>
            </a:pPr>
            <a:r>
              <a:rPr dirty="0"/>
              <a:t>Stress that regardless if the lived in the state for the last 10 years they need to </a:t>
            </a:r>
          </a:p>
          <a:p>
            <a:pPr marL="158750">
              <a:spcBef>
                <a:spcPts val="700"/>
              </a:spcBef>
              <a:buClr>
                <a:srgbClr val="000000"/>
              </a:buClr>
              <a:buSzPct val="100000"/>
              <a:buFont typeface="Calibri"/>
              <a:buChar char="•"/>
              <a:defRPr sz="2000">
                <a:latin typeface="Calibri"/>
                <a:ea typeface="Calibri"/>
                <a:cs typeface="Calibri"/>
                <a:sym typeface="Calibri"/>
              </a:defRPr>
            </a:pPr>
            <a:r>
              <a:rPr dirty="0"/>
              <a:t>Affirm in writing they have not been convicted in any other state of any of the Pennsylvania offenses that prohibit service.</a:t>
            </a:r>
          </a:p>
        </p:txBody>
      </p:sp>
    </p:spTree>
    <p:extLst>
      <p:ext uri="{BB962C8B-B14F-4D97-AF65-F5344CB8AC3E}">
        <p14:creationId xmlns:p14="http://schemas.microsoft.com/office/powerpoint/2010/main" val="917251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mj-lt"/>
              <a:buAutoNum type="arabicParenR"/>
              <a:tabLst>
                <a:tab pos="685800" algn="l"/>
              </a:tabLst>
            </a:pPr>
            <a:r>
              <a:rPr lang="en-US" sz="1200" dirty="0">
                <a:effectLst/>
                <a:latin typeface="Arial" panose="020B0604020202020204" pitchFamily="34" charset="0"/>
                <a:ea typeface="Calibri" panose="020F0502020204030204" pitchFamily="34" charset="0"/>
                <a:cs typeface="Times New Roman" panose="02020603050405020304" pitchFamily="18" charset="0"/>
              </a:rPr>
              <a:t>Written Application: a written application that shall include at least the following, but not limited to, information: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mj-lt"/>
              <a:buAutoNum type="alphaLcPeriod"/>
              <a:tabLst>
                <a:tab pos="1143000" algn="l"/>
              </a:tabLst>
            </a:pPr>
            <a:r>
              <a:rPr lang="en-US" sz="1200" dirty="0">
                <a:effectLst/>
                <a:latin typeface="Arial" panose="020B0604020202020204" pitchFamily="34" charset="0"/>
                <a:ea typeface="Calibri" panose="020F0502020204030204" pitchFamily="34" charset="0"/>
                <a:cs typeface="Times New Roman" panose="02020603050405020304" pitchFamily="18" charset="0"/>
              </a:rPr>
              <a:t>Name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mj-lt"/>
              <a:buAutoNum type="alphaLcPeriod"/>
              <a:tabLst>
                <a:tab pos="1143000" algn="l"/>
              </a:tabLst>
            </a:pPr>
            <a:r>
              <a:rPr lang="en-US" sz="1200" dirty="0">
                <a:effectLst/>
                <a:latin typeface="Arial" panose="020B0604020202020204" pitchFamily="34" charset="0"/>
                <a:ea typeface="Calibri" panose="020F0502020204030204" pitchFamily="34" charset="0"/>
                <a:cs typeface="Times New Roman" panose="02020603050405020304" pitchFamily="18" charset="0"/>
              </a:rPr>
              <a:t>Address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mj-lt"/>
              <a:buAutoNum type="alphaLcPeriod"/>
              <a:tabLst>
                <a:tab pos="1143000" algn="l"/>
              </a:tabLst>
            </a:pPr>
            <a:r>
              <a:rPr lang="en-US" sz="1200" dirty="0">
                <a:effectLst/>
                <a:latin typeface="Arial" panose="020B0604020202020204" pitchFamily="34" charset="0"/>
                <a:ea typeface="Calibri" panose="020F0502020204030204" pitchFamily="34" charset="0"/>
                <a:cs typeface="Times New Roman" panose="02020603050405020304" pitchFamily="18" charset="0"/>
              </a:rPr>
              <a:t>Phone Number (cell and/or home)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mj-lt"/>
              <a:buAutoNum type="alphaLcPeriod"/>
              <a:tabLst>
                <a:tab pos="1143000" algn="l"/>
              </a:tabLst>
            </a:pPr>
            <a:r>
              <a:rPr lang="en-US" sz="1200" dirty="0">
                <a:effectLst/>
                <a:latin typeface="Arial" panose="020B0604020202020204" pitchFamily="34" charset="0"/>
                <a:ea typeface="Calibri" panose="020F0502020204030204" pitchFamily="34" charset="0"/>
                <a:cs typeface="Times New Roman" panose="02020603050405020304" pitchFamily="18" charset="0"/>
              </a:rPr>
              <a:t>Email Address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mj-lt"/>
              <a:buAutoNum type="alphaLcPeriod"/>
              <a:tabLst>
                <a:tab pos="1143000" algn="l"/>
              </a:tabLst>
            </a:pPr>
            <a:r>
              <a:rPr lang="en-US" sz="1200" dirty="0">
                <a:effectLst/>
                <a:latin typeface="Arial" panose="020B0604020202020204" pitchFamily="34" charset="0"/>
                <a:ea typeface="Calibri" panose="020F0502020204030204" pitchFamily="34" charset="0"/>
                <a:cs typeface="Times New Roman" panose="02020603050405020304" pitchFamily="18" charset="0"/>
              </a:rPr>
              <a:t>Work/Volunteer History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mj-lt"/>
              <a:buAutoNum type="alphaLcPeriod"/>
              <a:tabLst>
                <a:tab pos="1143000" algn="l"/>
              </a:tabLst>
            </a:pPr>
            <a:r>
              <a:rPr lang="en-US" sz="1200" dirty="0">
                <a:effectLst/>
                <a:latin typeface="Arial" panose="020B0604020202020204" pitchFamily="34" charset="0"/>
                <a:ea typeface="Calibri" panose="020F0502020204030204" pitchFamily="34" charset="0"/>
                <a:cs typeface="Times New Roman" panose="02020603050405020304" pitchFamily="18" charset="0"/>
              </a:rPr>
              <a:t>Experience and skills related to the position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mj-lt"/>
              <a:buAutoNum type="alphaLcPeriod"/>
              <a:tabLst>
                <a:tab pos="1143000" algn="l"/>
              </a:tabLst>
            </a:pPr>
            <a:r>
              <a:rPr lang="en-US" sz="1200" dirty="0">
                <a:effectLst/>
                <a:latin typeface="Arial" panose="020B0604020202020204" pitchFamily="34" charset="0"/>
                <a:ea typeface="Calibri" panose="020F0502020204030204" pitchFamily="34" charset="0"/>
                <a:cs typeface="Times New Roman" panose="02020603050405020304" pitchFamily="18" charset="0"/>
              </a:rPr>
              <a:t>Two (2) personal, non-related references.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mj-lt"/>
              <a:buAutoNum type="alphaLcPeriod"/>
              <a:tabLst>
                <a:tab pos="1143000" algn="l"/>
              </a:tabLst>
            </a:pPr>
            <a:r>
              <a:rPr lang="en-US" sz="1200" dirty="0">
                <a:effectLst/>
                <a:latin typeface="Arial" panose="020B0604020202020204" pitchFamily="34" charset="0"/>
                <a:ea typeface="Calibri" panose="020F0502020204030204" pitchFamily="34" charset="0"/>
                <a:cs typeface="Times New Roman" panose="02020603050405020304" pitchFamily="18" charset="0"/>
              </a:rPr>
              <a:t>Disclosure that they have been informed of and will comply with Pennsylvania law that requires them to inform the church in writing of any arrest, conviction or child abuse report that would prohibit them from working with children. (23 </a:t>
            </a:r>
            <a:r>
              <a:rPr lang="en-US" sz="1200" dirty="0" err="1">
                <a:effectLst/>
                <a:latin typeface="Arial" panose="020B0604020202020204" pitchFamily="34" charset="0"/>
                <a:ea typeface="Calibri" panose="020F0502020204030204" pitchFamily="34" charset="0"/>
                <a:cs typeface="Times New Roman" panose="02020603050405020304" pitchFamily="18" charset="0"/>
              </a:rPr>
              <a:t>Pa.C.S.A</a:t>
            </a:r>
            <a:r>
              <a:rPr lang="en-US" sz="1200" dirty="0">
                <a:effectLst/>
                <a:latin typeface="Arial" panose="020B0604020202020204" pitchFamily="34" charset="0"/>
                <a:ea typeface="Calibri" panose="020F0502020204030204" pitchFamily="34" charset="0"/>
                <a:cs typeface="Times New Roman" panose="02020603050405020304" pitchFamily="18" charset="0"/>
              </a:rPr>
              <a:t>. 6344.3(g)(1))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arenR"/>
              <a:tabLst>
                <a:tab pos="685800" algn="l"/>
              </a:tabLst>
            </a:pPr>
            <a:r>
              <a:rPr lang="en-US" sz="1200" dirty="0">
                <a:effectLst/>
                <a:latin typeface="Arial" panose="020B0604020202020204" pitchFamily="34" charset="0"/>
                <a:ea typeface="Calibri" panose="020F0502020204030204" pitchFamily="34" charset="0"/>
                <a:cs typeface="Times New Roman" panose="02020603050405020304" pitchFamily="18" charset="0"/>
              </a:rPr>
              <a:t>Background Checks: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All background checks (PA criminal record background, Child Line check, and FBI clearance) required by the laws of the Commonwealth of Pennsylvania currently in force and as enacted and amended from time to time which can be found at the time of this  writing at </a:t>
            </a:r>
            <a:r>
              <a:rPr lang="en-US" sz="12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3"/>
              </a:rPr>
              <a:t>https://www.dhs.pa.gov/KeepKidsSafe/Clearances/Pages/default.aspx</a:t>
            </a:r>
            <a:r>
              <a:rPr lang="en-US" sz="1200" dirty="0">
                <a:effectLst/>
                <a:latin typeface="Arial" panose="020B0604020202020204" pitchFamily="34" charset="0"/>
                <a:ea typeface="Calibri" panose="020F0502020204030204" pitchFamily="34" charset="0"/>
                <a:cs typeface="Times New Roman" panose="02020603050405020304" pitchFamily="18" charset="0"/>
              </a:rPr>
              <a:t> will be conducted for all employees and volunteers.  The current law at the time of this writing is that a minimum of every 60 months (5 years) clearances from the date the of the first clearance are required to be resubmitted. In the case of FBI clearances, an affidavit can be submitted if the person has been a resident of PA for at least 10 years. This can be found under </a:t>
            </a:r>
            <a:r>
              <a:rPr lang="en-US" sz="1200" b="1" dirty="0">
                <a:effectLst/>
                <a:latin typeface="Arial" panose="020B0604020202020204" pitchFamily="34" charset="0"/>
                <a:ea typeface="Calibri" panose="020F0502020204030204" pitchFamily="34" charset="0"/>
                <a:cs typeface="Times New Roman" panose="02020603050405020304" pitchFamily="18" charset="0"/>
              </a:rPr>
              <a:t>Disclosure Statements </a:t>
            </a:r>
            <a:r>
              <a:rPr lang="en-US" sz="1200" dirty="0">
                <a:effectLst/>
                <a:latin typeface="Arial" panose="020B0604020202020204" pitchFamily="34" charset="0"/>
                <a:ea typeface="Calibri" panose="020F0502020204030204" pitchFamily="34" charset="0"/>
                <a:cs typeface="Times New Roman" panose="02020603050405020304" pitchFamily="18" charset="0"/>
              </a:rPr>
              <a:t>at </a:t>
            </a:r>
            <a:r>
              <a:rPr lang="en-US" sz="12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3"/>
              </a:rPr>
              <a:t>https://www.dhs.pa.gov/KeepKidsSafe/Clearances/Pages/default.aspx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(Every five years both will be conducted for all employees and volunteers.)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arenR"/>
              <a:tabLst>
                <a:tab pos="685800" algn="l"/>
              </a:tabLst>
            </a:pPr>
            <a:r>
              <a:rPr lang="en-US" sz="1200" dirty="0">
                <a:effectLst/>
                <a:latin typeface="Arial" panose="020B0604020202020204" pitchFamily="34" charset="0"/>
                <a:ea typeface="Calibri" panose="020F0502020204030204" pitchFamily="34" charset="0"/>
                <a:cs typeface="Times New Roman" panose="02020603050405020304" pitchFamily="18" charset="0"/>
              </a:rPr>
              <a:t>References: at least two references from persons not related to the applicant shall be obtained and contacted for all new applicants for employment or volunteer service.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arenR"/>
              <a:tabLst>
                <a:tab pos="685800" algn="l"/>
              </a:tabLst>
            </a:pPr>
            <a:r>
              <a:rPr lang="en-US" sz="1200" dirty="0">
                <a:effectLst/>
                <a:latin typeface="Arial" panose="020B0604020202020204" pitchFamily="34" charset="0"/>
                <a:ea typeface="Calibri" panose="020F0502020204030204" pitchFamily="34" charset="0"/>
                <a:cs typeface="Times New Roman" panose="02020603050405020304" pitchFamily="18" charset="0"/>
              </a:rPr>
              <a:t>Relationship with Church: all prospective volunteer workers with children shall have an active relationship with the local church for at least six months before being allowed to be in a supervisory role in activities for children; or twenty-four months of good standing at their previous church. (Documented by the Pastor with a letter from the previous church.)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203938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background checks must be updated every 5 years.</a:t>
            </a:r>
          </a:p>
          <a:p>
            <a:r>
              <a:rPr lang="en-US" dirty="0"/>
              <a:t>FBI printing is to be done for all PAID employees, regardless of years of residency in state.</a:t>
            </a:r>
          </a:p>
          <a:p>
            <a:r>
              <a:rPr lang="en-US" dirty="0"/>
              <a:t>FBI printing is not required for VOLUNTEERS if they have resided in the same state for 10 consecutive years or more; however, an affidavit must be signed to comply with the requirements.</a:t>
            </a:r>
          </a:p>
          <a:p>
            <a:r>
              <a:rPr lang="en-US" dirty="0"/>
              <a:t>There are codes on the EPA website to obtain for paid employees and all links to the forms are on the site as well.</a:t>
            </a:r>
          </a:p>
          <a:p>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sz="1200" b="1" dirty="0">
                <a:sym typeface="Calibri"/>
                <a:hlinkClick r:id="rId3"/>
              </a:rPr>
              <a:t>FBI fingerprint waiver affidavit</a:t>
            </a:r>
            <a:r>
              <a:rPr lang="en-US" sz="1200" b="1" dirty="0">
                <a:sym typeface="Calibri"/>
              </a:rPr>
              <a:t> [PDF</a:t>
            </a:r>
            <a:r>
              <a:rPr lang="en-US" sz="1400" b="1" dirty="0">
                <a:sym typeface="Calibri"/>
              </a:rPr>
              <a:t>] – </a:t>
            </a:r>
            <a:r>
              <a:rPr lang="en-US" sz="1200" b="1" dirty="0">
                <a:sym typeface="Calibri"/>
              </a:rPr>
              <a:t>A form to waive the FBI fingerprinting requirement if they have lived in PA consecutively for the past 10 years and hasn’t been convicted outside PA of an offense that would disqualify them from working with children and youth as well as vulnerable and older adults.</a:t>
            </a:r>
          </a:p>
          <a:p>
            <a:endParaRPr lang="en-US" dirty="0"/>
          </a:p>
        </p:txBody>
      </p:sp>
    </p:spTree>
    <p:extLst>
      <p:ext uri="{BB962C8B-B14F-4D97-AF65-F5344CB8AC3E}">
        <p14:creationId xmlns:p14="http://schemas.microsoft.com/office/powerpoint/2010/main" val="3229915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Shape 300"/>
          <p:cNvSpPr>
            <a:spLocks noGrp="1" noRot="1" noChangeAspect="1"/>
          </p:cNvSpPr>
          <p:nvPr>
            <p:ph type="sldImg"/>
          </p:nvPr>
        </p:nvSpPr>
        <p:spPr>
          <a:prstGeom prst="rect">
            <a:avLst/>
          </a:prstGeom>
        </p:spPr>
        <p:txBody>
          <a:bodyPr/>
          <a:lstStyle/>
          <a:p>
            <a:endParaRPr/>
          </a:p>
        </p:txBody>
      </p:sp>
      <p:sp>
        <p:nvSpPr>
          <p:cNvPr id="301" name="Shape 301"/>
          <p:cNvSpPr>
            <a:spLocks noGrp="1"/>
          </p:cNvSpPr>
          <p:nvPr>
            <p:ph type="body" sz="quarter" idx="1"/>
          </p:nvPr>
        </p:nvSpPr>
        <p:spPr>
          <a:prstGeom prst="rect">
            <a:avLst/>
          </a:prstGeom>
        </p:spPr>
        <p:txBody>
          <a:bodyPr/>
          <a:lstStyle/>
          <a:p>
            <a:pPr indent="158750">
              <a:spcBef>
                <a:spcPts val="400"/>
              </a:spcBef>
              <a:defRPr>
                <a:latin typeface="Calibri"/>
                <a:ea typeface="Calibri"/>
                <a:cs typeface="Calibri"/>
                <a:sym typeface="Calibri"/>
              </a:defRPr>
            </a:pPr>
            <a:endParaRPr dirty="0"/>
          </a:p>
        </p:txBody>
      </p:sp>
    </p:spTree>
    <p:extLst>
      <p:ext uri="{BB962C8B-B14F-4D97-AF65-F5344CB8AC3E}">
        <p14:creationId xmlns:p14="http://schemas.microsoft.com/office/powerpoint/2010/main" val="3688042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applies to vulnerable and older adults.</a:t>
            </a:r>
          </a:p>
        </p:txBody>
      </p:sp>
    </p:spTree>
    <p:extLst>
      <p:ext uri="{BB962C8B-B14F-4D97-AF65-F5344CB8AC3E}">
        <p14:creationId xmlns:p14="http://schemas.microsoft.com/office/powerpoint/2010/main" val="3911400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3912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90497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noRot="1" noChangeAspect="1"/>
          </p:cNvSpPr>
          <p:nvPr>
            <p:ph type="sldImg"/>
          </p:nvPr>
        </p:nvSpPr>
        <p:spPr>
          <a:prstGeom prst="rect">
            <a:avLst/>
          </a:prstGeom>
        </p:spPr>
        <p:txBody>
          <a:bodyPr/>
          <a:lstStyle/>
          <a:p>
            <a:endParaRPr/>
          </a:p>
        </p:txBody>
      </p:sp>
      <p:sp>
        <p:nvSpPr>
          <p:cNvPr id="278" name="Shape 278"/>
          <p:cNvSpPr>
            <a:spLocks noGrp="1"/>
          </p:cNvSpPr>
          <p:nvPr>
            <p:ph type="body" sz="quarter" idx="1"/>
          </p:nvPr>
        </p:nvSpPr>
        <p:spPr>
          <a:prstGeom prst="rect">
            <a:avLst/>
          </a:prstGeom>
        </p:spPr>
        <p:txBody>
          <a:bodyPr/>
          <a:lstStyle/>
          <a:p>
            <a:pPr indent="158750">
              <a:spcBef>
                <a:spcPts val="400"/>
              </a:spcBef>
              <a:defRPr>
                <a:latin typeface="Calibri"/>
                <a:ea typeface="Calibri"/>
                <a:cs typeface="Calibri"/>
                <a:sym typeface="Calibri"/>
              </a:defRPr>
            </a:pPr>
            <a:r>
              <a:t>Read from the slide.</a:t>
            </a:r>
          </a:p>
          <a:p>
            <a:pPr indent="158750">
              <a:spcBef>
                <a:spcPts val="400"/>
              </a:spcBef>
              <a:defRPr sz="2200">
                <a:latin typeface="Lucida Grande"/>
                <a:ea typeface="Lucida Grande"/>
                <a:cs typeface="Lucida Grande"/>
                <a:sym typeface="Lucida Grande"/>
              </a:defRPr>
            </a:pPr>
            <a:endParaRPr/>
          </a:p>
          <a:p>
            <a:pPr indent="158750">
              <a:spcBef>
                <a:spcPts val="400"/>
              </a:spcBef>
              <a:defRPr>
                <a:latin typeface="Calibri"/>
                <a:ea typeface="Calibri"/>
                <a:cs typeface="Calibri"/>
                <a:sym typeface="Calibri"/>
              </a:defRPr>
            </a:pPr>
            <a:r>
              <a:t>Add that the law has changed and this is the law that will take into effect on January 1, 2015.  We intentionally have provided the major wordsmithing of the changes listed in </a:t>
            </a:r>
            <a:r>
              <a:rPr>
                <a:solidFill>
                  <a:srgbClr val="FF0000"/>
                </a:solidFill>
              </a:rPr>
              <a:t>red </a:t>
            </a:r>
            <a:r>
              <a:t>as what is the most important changes. Please remember the fact is regardless of the changes we need to know it and abide by it.</a:t>
            </a:r>
          </a:p>
        </p:txBody>
      </p:sp>
    </p:spTree>
    <p:extLst>
      <p:ext uri="{BB962C8B-B14F-4D97-AF65-F5344CB8AC3E}">
        <p14:creationId xmlns:p14="http://schemas.microsoft.com/office/powerpoint/2010/main" val="3950681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hape 358"/>
          <p:cNvSpPr>
            <a:spLocks noGrp="1" noRot="1" noChangeAspect="1"/>
          </p:cNvSpPr>
          <p:nvPr>
            <p:ph type="sldImg"/>
          </p:nvPr>
        </p:nvSpPr>
        <p:spPr>
          <a:prstGeom prst="rect">
            <a:avLst/>
          </a:prstGeom>
        </p:spPr>
        <p:txBody>
          <a:bodyPr/>
          <a:lstStyle/>
          <a:p>
            <a:endParaRPr/>
          </a:p>
        </p:txBody>
      </p:sp>
      <p:sp>
        <p:nvSpPr>
          <p:cNvPr id="359" name="Shape 359"/>
          <p:cNvSpPr>
            <a:spLocks noGrp="1"/>
          </p:cNvSpPr>
          <p:nvPr>
            <p:ph type="body" sz="quarter" idx="1"/>
          </p:nvPr>
        </p:nvSpPr>
        <p:spPr>
          <a:prstGeom prst="rect">
            <a:avLst/>
          </a:prstGeom>
        </p:spPr>
        <p:txBody>
          <a:bodyPr/>
          <a:lstStyle/>
          <a:p>
            <a:pPr indent="158750">
              <a:spcBef>
                <a:spcPts val="400"/>
              </a:spcBef>
              <a:defRPr>
                <a:latin typeface="Calibri"/>
                <a:ea typeface="Calibri"/>
                <a:cs typeface="Calibri"/>
                <a:sym typeface="Calibri"/>
              </a:defRPr>
            </a:pPr>
            <a:r>
              <a:t>Read from the slide.</a:t>
            </a:r>
          </a:p>
          <a:p>
            <a:pPr indent="158750">
              <a:spcBef>
                <a:spcPts val="400"/>
              </a:spcBef>
              <a:defRPr>
                <a:latin typeface="Calibri"/>
                <a:ea typeface="Calibri"/>
                <a:cs typeface="Calibri"/>
                <a:sym typeface="Calibri"/>
              </a:defRPr>
            </a:pPr>
            <a:endParaRPr/>
          </a:p>
          <a:p>
            <a:pPr indent="158750">
              <a:spcBef>
                <a:spcPts val="400"/>
              </a:spcBef>
              <a:defRPr>
                <a:latin typeface="Calibri"/>
                <a:ea typeface="Calibri"/>
                <a:cs typeface="Calibri"/>
                <a:sym typeface="Calibri"/>
              </a:defRPr>
            </a:pPr>
            <a:r>
              <a:t>Note that the change here is immediately. There is no longer a 24-48 hour window. The law doesn’t define immediately, it needs to be done as soon as reasonably possible. What you want to avoid is any appearance of delay.  </a:t>
            </a:r>
          </a:p>
        </p:txBody>
      </p:sp>
    </p:spTree>
    <p:extLst>
      <p:ext uri="{BB962C8B-B14F-4D97-AF65-F5344CB8AC3E}">
        <p14:creationId xmlns:p14="http://schemas.microsoft.com/office/powerpoint/2010/main" val="3517312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noRot="1" noChangeAspect="1"/>
          </p:cNvSpPr>
          <p:nvPr>
            <p:ph type="sldImg"/>
          </p:nvPr>
        </p:nvSpPr>
        <p:spPr>
          <a:prstGeom prst="rect">
            <a:avLst/>
          </a:prstGeom>
        </p:spPr>
        <p:txBody>
          <a:bodyPr/>
          <a:lstStyle/>
          <a:p>
            <a:endParaRPr/>
          </a:p>
        </p:txBody>
      </p:sp>
      <p:sp>
        <p:nvSpPr>
          <p:cNvPr id="226" name="Shape 226"/>
          <p:cNvSpPr>
            <a:spLocks noGrp="1"/>
          </p:cNvSpPr>
          <p:nvPr>
            <p:ph type="body" sz="quarter" idx="1"/>
          </p:nvPr>
        </p:nvSpPr>
        <p:spPr>
          <a:prstGeom prst="rect">
            <a:avLst/>
          </a:prstGeom>
        </p:spPr>
        <p:txBody>
          <a:bodyPr/>
          <a:lstStyle>
            <a:lvl1pPr indent="158750">
              <a:spcBef>
                <a:spcPts val="400"/>
              </a:spcBef>
              <a:defRPr>
                <a:latin typeface="Calibri"/>
                <a:ea typeface="Calibri"/>
                <a:cs typeface="Calibri"/>
                <a:sym typeface="Calibri"/>
              </a:defRPr>
            </a:lvl1pPr>
          </a:lstStyle>
          <a:p>
            <a:r>
              <a:rPr dirty="0"/>
              <a:t>Read from the slide.</a:t>
            </a:r>
          </a:p>
        </p:txBody>
      </p:sp>
    </p:spTree>
    <p:extLst>
      <p:ext uri="{BB962C8B-B14F-4D97-AF65-F5344CB8AC3E}">
        <p14:creationId xmlns:p14="http://schemas.microsoft.com/office/powerpoint/2010/main" val="4170143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hape 363"/>
          <p:cNvSpPr>
            <a:spLocks noGrp="1" noRot="1" noChangeAspect="1"/>
          </p:cNvSpPr>
          <p:nvPr>
            <p:ph type="sldImg"/>
          </p:nvPr>
        </p:nvSpPr>
        <p:spPr>
          <a:prstGeom prst="rect">
            <a:avLst/>
          </a:prstGeom>
        </p:spPr>
        <p:txBody>
          <a:bodyPr/>
          <a:lstStyle/>
          <a:p>
            <a:endParaRPr/>
          </a:p>
        </p:txBody>
      </p:sp>
      <p:sp>
        <p:nvSpPr>
          <p:cNvPr id="364" name="Shape 364"/>
          <p:cNvSpPr>
            <a:spLocks noGrp="1"/>
          </p:cNvSpPr>
          <p:nvPr>
            <p:ph type="body" sz="quarter" idx="1"/>
          </p:nvPr>
        </p:nvSpPr>
        <p:spPr>
          <a:prstGeom prst="rect">
            <a:avLst/>
          </a:prstGeom>
        </p:spPr>
        <p:txBody>
          <a:bodyPr/>
          <a:lstStyle>
            <a:lvl1pPr indent="158750">
              <a:spcBef>
                <a:spcPts val="400"/>
              </a:spcBef>
              <a:defRPr>
                <a:latin typeface="Calibri"/>
                <a:ea typeface="Calibri"/>
                <a:cs typeface="Calibri"/>
                <a:sym typeface="Calibri"/>
              </a:defRPr>
            </a:lvl1pPr>
          </a:lstStyle>
          <a:p>
            <a:r>
              <a:t>Read from slide. </a:t>
            </a:r>
          </a:p>
        </p:txBody>
      </p:sp>
    </p:spTree>
    <p:extLst>
      <p:ext uri="{BB962C8B-B14F-4D97-AF65-F5344CB8AC3E}">
        <p14:creationId xmlns:p14="http://schemas.microsoft.com/office/powerpoint/2010/main" val="753610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Shape 375"/>
          <p:cNvSpPr>
            <a:spLocks noGrp="1" noRot="1" noChangeAspect="1"/>
          </p:cNvSpPr>
          <p:nvPr>
            <p:ph type="sldImg"/>
          </p:nvPr>
        </p:nvSpPr>
        <p:spPr>
          <a:prstGeom prst="rect">
            <a:avLst/>
          </a:prstGeom>
        </p:spPr>
        <p:txBody>
          <a:bodyPr/>
          <a:lstStyle/>
          <a:p>
            <a:endParaRPr/>
          </a:p>
        </p:txBody>
      </p:sp>
      <p:sp>
        <p:nvSpPr>
          <p:cNvPr id="376" name="Shape 376"/>
          <p:cNvSpPr>
            <a:spLocks noGrp="1"/>
          </p:cNvSpPr>
          <p:nvPr>
            <p:ph type="body" sz="quarter" idx="1"/>
          </p:nvPr>
        </p:nvSpPr>
        <p:spPr>
          <a:prstGeom prst="rect">
            <a:avLst/>
          </a:prstGeom>
        </p:spPr>
        <p:txBody>
          <a:bodyPr/>
          <a:lstStyle/>
          <a:p>
            <a:pPr indent="158750">
              <a:spcBef>
                <a:spcPts val="400"/>
              </a:spcBef>
              <a:defRPr>
                <a:latin typeface="Calibri"/>
                <a:ea typeface="Calibri"/>
                <a:cs typeface="Calibri"/>
                <a:sym typeface="Calibri"/>
              </a:defRPr>
            </a:pPr>
            <a:r>
              <a:t>Cyber Safety includes all social media and includes texting and email.</a:t>
            </a:r>
          </a:p>
          <a:p>
            <a:pPr indent="158750">
              <a:spcBef>
                <a:spcPts val="400"/>
              </a:spcBef>
              <a:defRPr>
                <a:latin typeface="Calibri"/>
                <a:ea typeface="Calibri"/>
                <a:cs typeface="Calibri"/>
                <a:sym typeface="Calibri"/>
              </a:defRPr>
            </a:pPr>
            <a:endParaRPr/>
          </a:p>
          <a:p>
            <a:pPr indent="158750">
              <a:spcBef>
                <a:spcPts val="400"/>
              </a:spcBef>
              <a:defRPr>
                <a:latin typeface="Calibri"/>
                <a:ea typeface="Calibri"/>
                <a:cs typeface="Calibri"/>
                <a:sym typeface="Calibri"/>
              </a:defRPr>
            </a:pPr>
            <a:r>
              <a:t>Safety issues can happen when inappropriate expectations and boundaries are created. A balance is needed in how and what topics can be discussed and shared electronically with children, youth and vulnerable adults. </a:t>
            </a:r>
          </a:p>
          <a:p>
            <a:pPr indent="158750">
              <a:spcBef>
                <a:spcPts val="400"/>
              </a:spcBef>
              <a:defRPr>
                <a:latin typeface="Calibri"/>
                <a:ea typeface="Calibri"/>
                <a:cs typeface="Calibri"/>
                <a:sym typeface="Calibri"/>
              </a:defRPr>
            </a:pPr>
            <a:endParaRPr/>
          </a:p>
          <a:p>
            <a:pPr indent="158750">
              <a:spcBef>
                <a:spcPts val="400"/>
              </a:spcBef>
              <a:defRPr>
                <a:latin typeface="Calibri"/>
                <a:ea typeface="Calibri"/>
                <a:cs typeface="Calibri"/>
                <a:sym typeface="Calibri"/>
              </a:defRPr>
            </a:pPr>
            <a:r>
              <a:t>Each local church needs to consider how cyber safety is part of their safe sanctuaries policy.</a:t>
            </a:r>
          </a:p>
        </p:txBody>
      </p:sp>
    </p:spTree>
    <p:extLst>
      <p:ext uri="{BB962C8B-B14F-4D97-AF65-F5344CB8AC3E}">
        <p14:creationId xmlns:p14="http://schemas.microsoft.com/office/powerpoint/2010/main" val="358655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Shape 382"/>
          <p:cNvSpPr>
            <a:spLocks noGrp="1" noRot="1" noChangeAspect="1"/>
          </p:cNvSpPr>
          <p:nvPr>
            <p:ph type="sldImg"/>
          </p:nvPr>
        </p:nvSpPr>
        <p:spPr>
          <a:prstGeom prst="rect">
            <a:avLst/>
          </a:prstGeom>
        </p:spPr>
        <p:txBody>
          <a:bodyPr/>
          <a:lstStyle/>
          <a:p>
            <a:endParaRPr/>
          </a:p>
        </p:txBody>
      </p:sp>
      <p:sp>
        <p:nvSpPr>
          <p:cNvPr id="383" name="Shape 383"/>
          <p:cNvSpPr>
            <a:spLocks noGrp="1"/>
          </p:cNvSpPr>
          <p:nvPr>
            <p:ph type="body" sz="quarter" idx="1"/>
          </p:nvPr>
        </p:nvSpPr>
        <p:spPr>
          <a:prstGeom prst="rect">
            <a:avLst/>
          </a:prstGeom>
        </p:spPr>
        <p:txBody>
          <a:bodyPr/>
          <a:lstStyle/>
          <a:p>
            <a:pPr indent="158750">
              <a:spcBef>
                <a:spcPts val="400"/>
              </a:spcBef>
              <a:defRPr>
                <a:latin typeface="Calibri"/>
                <a:ea typeface="Calibri"/>
                <a:cs typeface="Calibri"/>
                <a:sym typeface="Calibri"/>
              </a:defRPr>
            </a:pPr>
            <a:r>
              <a:t>Read from the slide.</a:t>
            </a:r>
          </a:p>
          <a:p>
            <a:pPr indent="158750">
              <a:spcBef>
                <a:spcPts val="400"/>
              </a:spcBef>
              <a:defRPr>
                <a:latin typeface="Calibri"/>
                <a:ea typeface="Calibri"/>
                <a:cs typeface="Calibri"/>
                <a:sym typeface="Calibri"/>
              </a:defRPr>
            </a:pPr>
            <a:endParaRPr/>
          </a:p>
          <a:p>
            <a:pPr indent="158750">
              <a:spcBef>
                <a:spcPts val="400"/>
              </a:spcBef>
              <a:defRPr>
                <a:latin typeface="Calibri"/>
                <a:ea typeface="Calibri"/>
                <a:cs typeface="Calibri"/>
                <a:sym typeface="Calibri"/>
              </a:defRPr>
            </a:pPr>
            <a:r>
              <a:t>Stress that cyber safety is something that can be overlooked easily. </a:t>
            </a:r>
          </a:p>
        </p:txBody>
      </p:sp>
    </p:spTree>
    <p:extLst>
      <p:ext uri="{BB962C8B-B14F-4D97-AF65-F5344CB8AC3E}">
        <p14:creationId xmlns:p14="http://schemas.microsoft.com/office/powerpoint/2010/main" val="17212731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Fox News</a:t>
            </a:r>
          </a:p>
          <a:p>
            <a:r>
              <a:rPr lang="en-US" dirty="0"/>
              <a:t>According to World Economic Forum</a:t>
            </a:r>
          </a:p>
        </p:txBody>
      </p:sp>
    </p:spTree>
    <p:extLst>
      <p:ext uri="{BB962C8B-B14F-4D97-AF65-F5344CB8AC3E}">
        <p14:creationId xmlns:p14="http://schemas.microsoft.com/office/powerpoint/2010/main" val="17740226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York Times article</a:t>
            </a:r>
          </a:p>
        </p:txBody>
      </p:sp>
    </p:spTree>
    <p:extLst>
      <p:ext uri="{BB962C8B-B14F-4D97-AF65-F5344CB8AC3E}">
        <p14:creationId xmlns:p14="http://schemas.microsoft.com/office/powerpoint/2010/main" val="42279034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Shape 409"/>
          <p:cNvSpPr>
            <a:spLocks noGrp="1" noRot="1" noChangeAspect="1"/>
          </p:cNvSpPr>
          <p:nvPr>
            <p:ph type="sldImg"/>
          </p:nvPr>
        </p:nvSpPr>
        <p:spPr>
          <a:prstGeom prst="rect">
            <a:avLst/>
          </a:prstGeom>
        </p:spPr>
        <p:txBody>
          <a:bodyPr/>
          <a:lstStyle/>
          <a:p>
            <a:endParaRPr/>
          </a:p>
        </p:txBody>
      </p:sp>
      <p:sp>
        <p:nvSpPr>
          <p:cNvPr id="410" name="Shape 410"/>
          <p:cNvSpPr>
            <a:spLocks noGrp="1"/>
          </p:cNvSpPr>
          <p:nvPr>
            <p:ph type="body" sz="quarter" idx="1"/>
          </p:nvPr>
        </p:nvSpPr>
        <p:spPr>
          <a:prstGeom prst="rect">
            <a:avLst/>
          </a:prstGeom>
        </p:spPr>
        <p:txBody>
          <a:bodyPr/>
          <a:lstStyle/>
          <a:p>
            <a:pPr indent="158750">
              <a:spcBef>
                <a:spcPts val="400"/>
              </a:spcBef>
              <a:defRPr>
                <a:latin typeface="Calibri"/>
                <a:ea typeface="Calibri"/>
                <a:cs typeface="Calibri"/>
                <a:sym typeface="Calibri"/>
              </a:defRPr>
            </a:pPr>
            <a:r>
              <a:rPr lang="en-US" dirty="0"/>
              <a:t>Nolo</a:t>
            </a:r>
            <a:endParaRPr dirty="0"/>
          </a:p>
        </p:txBody>
      </p:sp>
    </p:spTree>
    <p:extLst>
      <p:ext uri="{BB962C8B-B14F-4D97-AF65-F5344CB8AC3E}">
        <p14:creationId xmlns:p14="http://schemas.microsoft.com/office/powerpoint/2010/main" val="3467695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Shape 417"/>
          <p:cNvSpPr>
            <a:spLocks noGrp="1" noRot="1" noChangeAspect="1"/>
          </p:cNvSpPr>
          <p:nvPr>
            <p:ph type="sldImg"/>
          </p:nvPr>
        </p:nvSpPr>
        <p:spPr>
          <a:prstGeom prst="rect">
            <a:avLst/>
          </a:prstGeom>
        </p:spPr>
        <p:txBody>
          <a:bodyPr/>
          <a:lstStyle/>
          <a:p>
            <a:endParaRPr/>
          </a:p>
        </p:txBody>
      </p:sp>
      <p:sp>
        <p:nvSpPr>
          <p:cNvPr id="418" name="Shape 418"/>
          <p:cNvSpPr>
            <a:spLocks noGrp="1"/>
          </p:cNvSpPr>
          <p:nvPr>
            <p:ph type="body" sz="quarter" idx="1"/>
          </p:nvPr>
        </p:nvSpPr>
        <p:spPr>
          <a:prstGeom prst="rect">
            <a:avLst/>
          </a:prstGeom>
        </p:spPr>
        <p:txBody>
          <a:bodyPr/>
          <a:lstStyle/>
          <a:p>
            <a:pPr indent="158750">
              <a:spcBef>
                <a:spcPts val="400"/>
              </a:spcBef>
              <a:defRPr>
                <a:latin typeface="Calibri"/>
                <a:ea typeface="Calibri"/>
                <a:cs typeface="Calibri"/>
                <a:sym typeface="Calibri"/>
              </a:defRPr>
            </a:pPr>
            <a:r>
              <a:rPr dirty="0"/>
              <a:t>Read from the slide.</a:t>
            </a:r>
          </a:p>
          <a:p>
            <a:pPr indent="158750">
              <a:spcBef>
                <a:spcPts val="400"/>
              </a:spcBef>
              <a:defRPr>
                <a:latin typeface="Calibri"/>
                <a:ea typeface="Calibri"/>
                <a:cs typeface="Calibri"/>
                <a:sym typeface="Calibri"/>
              </a:defRPr>
            </a:pPr>
            <a:endParaRPr dirty="0"/>
          </a:p>
          <a:p>
            <a:pPr indent="158750">
              <a:spcBef>
                <a:spcPts val="400"/>
              </a:spcBef>
              <a:defRPr>
                <a:latin typeface="Calibri"/>
                <a:ea typeface="Calibri"/>
                <a:cs typeface="Calibri"/>
                <a:sym typeface="Calibri"/>
              </a:defRPr>
            </a:pPr>
            <a:endParaRPr dirty="0"/>
          </a:p>
          <a:p>
            <a:pPr marL="158750">
              <a:spcBef>
                <a:spcPts val="400"/>
              </a:spcBef>
              <a:buClr>
                <a:srgbClr val="000000"/>
              </a:buClr>
              <a:buSzPct val="100000"/>
              <a:buFont typeface="Calibri"/>
              <a:buChar char="•"/>
              <a:defRPr>
                <a:latin typeface="Calibri"/>
                <a:ea typeface="Calibri"/>
                <a:cs typeface="Calibri"/>
                <a:sym typeface="Calibri"/>
              </a:defRPr>
            </a:pPr>
            <a:r>
              <a:rPr dirty="0"/>
              <a:t>How the internet is accessed in your church. Is it through your network? </a:t>
            </a:r>
          </a:p>
          <a:p>
            <a:pPr marL="158750">
              <a:spcBef>
                <a:spcPts val="400"/>
              </a:spcBef>
              <a:buClr>
                <a:srgbClr val="000000"/>
              </a:buClr>
              <a:buSzPct val="100000"/>
              <a:buFont typeface="Calibri"/>
              <a:buChar char="•"/>
              <a:defRPr>
                <a:latin typeface="Calibri"/>
                <a:ea typeface="Calibri"/>
                <a:cs typeface="Calibri"/>
                <a:sym typeface="Calibri"/>
              </a:defRPr>
            </a:pPr>
            <a:r>
              <a:rPr dirty="0"/>
              <a:t>Use BCC when sending large massive emails to many individuals. Some people may not want their email shared. If those under 18 are on the list, it is even more important to use the BCC function. Add a section on your release forms for children and youth if emails may be used. Be judicious when working with church groups that have those under 18 and sharing emails. </a:t>
            </a:r>
          </a:p>
          <a:p>
            <a:pPr marL="158750">
              <a:spcBef>
                <a:spcPts val="400"/>
              </a:spcBef>
              <a:buClr>
                <a:srgbClr val="000000"/>
              </a:buClr>
              <a:buSzPct val="100000"/>
              <a:buFont typeface="Calibri"/>
              <a:buChar char="•"/>
              <a:defRPr>
                <a:latin typeface="Calibri"/>
                <a:ea typeface="Calibri"/>
                <a:cs typeface="Calibri"/>
                <a:sym typeface="Calibri"/>
              </a:defRPr>
            </a:pPr>
            <a:endParaRPr dirty="0"/>
          </a:p>
          <a:p>
            <a:pPr indent="158750">
              <a:spcBef>
                <a:spcPts val="400"/>
              </a:spcBef>
              <a:defRPr>
                <a:latin typeface="Calibri"/>
                <a:ea typeface="Calibri"/>
                <a:cs typeface="Calibri"/>
                <a:sym typeface="Calibri"/>
              </a:defRPr>
            </a:pPr>
            <a:r>
              <a:rPr dirty="0"/>
              <a:t>Clarify the following </a:t>
            </a:r>
          </a:p>
          <a:p>
            <a:pPr marL="158750">
              <a:spcBef>
                <a:spcPts val="400"/>
              </a:spcBef>
              <a:buClr>
                <a:srgbClr val="000000"/>
              </a:buClr>
              <a:buSzPct val="100000"/>
              <a:buFont typeface="Calibri"/>
              <a:buChar char="•"/>
              <a:defRPr>
                <a:latin typeface="Calibri"/>
                <a:ea typeface="Calibri"/>
                <a:cs typeface="Calibri"/>
                <a:sym typeface="Calibri"/>
              </a:defRPr>
            </a:pPr>
            <a:r>
              <a:rPr dirty="0"/>
              <a:t>No identifiable information on church electronic media such as the church website, Facebook, Twitter -OR- hard copy forms like </a:t>
            </a:r>
          </a:p>
          <a:p>
            <a:pPr marL="158750">
              <a:spcBef>
                <a:spcPts val="400"/>
              </a:spcBef>
              <a:buClr>
                <a:srgbClr val="000000"/>
              </a:buClr>
              <a:buSzPct val="100000"/>
              <a:buFont typeface="Calibri"/>
              <a:buChar char="•"/>
              <a:defRPr>
                <a:latin typeface="Calibri"/>
                <a:ea typeface="Calibri"/>
                <a:cs typeface="Calibri"/>
                <a:sym typeface="Calibri"/>
              </a:defRPr>
            </a:pPr>
            <a:r>
              <a:rPr dirty="0"/>
              <a:t>This is intended to ensure no photos are posted identifying information on any social media platform of the local church</a:t>
            </a:r>
            <a:endParaRPr lang="en-US" dirty="0"/>
          </a:p>
          <a:p>
            <a:pPr marL="158750">
              <a:spcBef>
                <a:spcPts val="400"/>
              </a:spcBef>
              <a:buClr>
                <a:srgbClr val="000000"/>
              </a:buClr>
              <a:buSzPct val="100000"/>
              <a:buFont typeface="Calibri"/>
              <a:buChar char="•"/>
              <a:defRPr>
                <a:latin typeface="Calibri"/>
                <a:ea typeface="Calibri"/>
                <a:cs typeface="Calibri"/>
                <a:sym typeface="Calibri"/>
              </a:defRPr>
            </a:pPr>
            <a:endParaRPr lang="en-US" dirty="0"/>
          </a:p>
          <a:p>
            <a:pPr marL="158750">
              <a:spcBef>
                <a:spcPts val="400"/>
              </a:spcBef>
              <a:buClr>
                <a:srgbClr val="000000"/>
              </a:buClr>
              <a:buSzPct val="100000"/>
              <a:buFont typeface="Calibri"/>
              <a:buChar char="•"/>
              <a:defRPr>
                <a:latin typeface="Calibri"/>
                <a:ea typeface="Calibri"/>
                <a:cs typeface="Calibri"/>
                <a:sym typeface="Calibri"/>
              </a:defRPr>
            </a:pPr>
            <a:r>
              <a:rPr lang="en-US" b="1" u="sng" dirty="0"/>
              <a:t>USE the Waiting Room feature on ZOOM to allow participants to enter after 2 or more are waiting.</a:t>
            </a:r>
            <a:endParaRPr b="1" u="sng" dirty="0"/>
          </a:p>
        </p:txBody>
      </p:sp>
    </p:spTree>
    <p:extLst>
      <p:ext uri="{BB962C8B-B14F-4D97-AF65-F5344CB8AC3E}">
        <p14:creationId xmlns:p14="http://schemas.microsoft.com/office/powerpoint/2010/main" val="10120827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Shape 426"/>
          <p:cNvSpPr>
            <a:spLocks noGrp="1" noRot="1" noChangeAspect="1"/>
          </p:cNvSpPr>
          <p:nvPr>
            <p:ph type="sldImg"/>
          </p:nvPr>
        </p:nvSpPr>
        <p:spPr>
          <a:prstGeom prst="rect">
            <a:avLst/>
          </a:prstGeom>
        </p:spPr>
        <p:txBody>
          <a:bodyPr/>
          <a:lstStyle/>
          <a:p>
            <a:endParaRPr/>
          </a:p>
        </p:txBody>
      </p:sp>
      <p:sp>
        <p:nvSpPr>
          <p:cNvPr id="427" name="Shape 427"/>
          <p:cNvSpPr>
            <a:spLocks noGrp="1"/>
          </p:cNvSpPr>
          <p:nvPr>
            <p:ph type="body" sz="quarter" idx="1"/>
          </p:nvPr>
        </p:nvSpPr>
        <p:spPr>
          <a:prstGeom prst="rect">
            <a:avLst/>
          </a:prstGeom>
        </p:spPr>
        <p:txBody>
          <a:bodyPr/>
          <a:lstStyle/>
          <a:p>
            <a:pPr indent="158750">
              <a:spcBef>
                <a:spcPts val="400"/>
              </a:spcBef>
              <a:defRPr>
                <a:latin typeface="Calibri"/>
                <a:ea typeface="Calibri"/>
                <a:cs typeface="Calibri"/>
                <a:sym typeface="Calibri"/>
              </a:defRPr>
            </a:pPr>
            <a:r>
              <a:t>Read from the slide.</a:t>
            </a:r>
          </a:p>
          <a:p>
            <a:pPr indent="158750">
              <a:spcBef>
                <a:spcPts val="400"/>
              </a:spcBef>
              <a:defRPr>
                <a:latin typeface="Calibri"/>
                <a:ea typeface="Calibri"/>
                <a:cs typeface="Calibri"/>
                <a:sym typeface="Calibri"/>
              </a:defRPr>
            </a:pPr>
            <a:endParaRPr/>
          </a:p>
          <a:p>
            <a:pPr indent="158750">
              <a:spcBef>
                <a:spcPts val="400"/>
              </a:spcBef>
              <a:defRPr>
                <a:latin typeface="Calibri"/>
                <a:ea typeface="Calibri"/>
                <a:cs typeface="Calibri"/>
                <a:sym typeface="Calibri"/>
              </a:defRPr>
            </a:pPr>
            <a:r>
              <a:t>The important issue is that if the abuse is divulged electronically, it is considered the same as if you saw it or was told about it. Therefore, as a mandated reporter you need to follow the policies already discussed.</a:t>
            </a:r>
          </a:p>
        </p:txBody>
      </p:sp>
    </p:spTree>
    <p:extLst>
      <p:ext uri="{BB962C8B-B14F-4D97-AF65-F5344CB8AC3E}">
        <p14:creationId xmlns:p14="http://schemas.microsoft.com/office/powerpoint/2010/main" val="16419309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Shape 434"/>
          <p:cNvSpPr>
            <a:spLocks noGrp="1" noRot="1" noChangeAspect="1"/>
          </p:cNvSpPr>
          <p:nvPr>
            <p:ph type="sldImg"/>
          </p:nvPr>
        </p:nvSpPr>
        <p:spPr>
          <a:prstGeom prst="rect">
            <a:avLst/>
          </a:prstGeom>
        </p:spPr>
        <p:txBody>
          <a:bodyPr/>
          <a:lstStyle/>
          <a:p>
            <a:endParaRPr/>
          </a:p>
        </p:txBody>
      </p:sp>
      <p:sp>
        <p:nvSpPr>
          <p:cNvPr id="435" name="Shape 435"/>
          <p:cNvSpPr>
            <a:spLocks noGrp="1"/>
          </p:cNvSpPr>
          <p:nvPr>
            <p:ph type="body" sz="quarter" idx="1"/>
          </p:nvPr>
        </p:nvSpPr>
        <p:spPr>
          <a:prstGeom prst="rect">
            <a:avLst/>
          </a:prstGeom>
        </p:spPr>
        <p:txBody>
          <a:bodyPr/>
          <a:lstStyle/>
          <a:p>
            <a:pPr indent="158750">
              <a:spcBef>
                <a:spcPts val="400"/>
              </a:spcBef>
              <a:defRPr>
                <a:latin typeface="Calibri"/>
                <a:ea typeface="Calibri"/>
                <a:cs typeface="Calibri"/>
                <a:sym typeface="Calibri"/>
              </a:defRPr>
            </a:pPr>
            <a:r>
              <a:t>Read from the slide.</a:t>
            </a:r>
          </a:p>
          <a:p>
            <a:pPr indent="158750">
              <a:spcBef>
                <a:spcPts val="400"/>
              </a:spcBef>
              <a:defRPr>
                <a:latin typeface="Calibri"/>
                <a:ea typeface="Calibri"/>
                <a:cs typeface="Calibri"/>
                <a:sym typeface="Calibri"/>
              </a:defRPr>
            </a:pPr>
            <a:endParaRPr/>
          </a:p>
          <a:p>
            <a:pPr indent="158750">
              <a:spcBef>
                <a:spcPts val="400"/>
              </a:spcBef>
              <a:defRPr>
                <a:latin typeface="Calibri"/>
                <a:ea typeface="Calibri"/>
                <a:cs typeface="Calibri"/>
                <a:sym typeface="Calibri"/>
              </a:defRPr>
            </a:pPr>
            <a:r>
              <a:t>Provide handout.</a:t>
            </a:r>
          </a:p>
        </p:txBody>
      </p:sp>
    </p:spTree>
    <p:extLst>
      <p:ext uri="{BB962C8B-B14F-4D97-AF65-F5344CB8AC3E}">
        <p14:creationId xmlns:p14="http://schemas.microsoft.com/office/powerpoint/2010/main" val="32730710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 your county’s information</a:t>
            </a:r>
          </a:p>
        </p:txBody>
      </p:sp>
    </p:spTree>
    <p:extLst>
      <p:ext uri="{BB962C8B-B14F-4D97-AF65-F5344CB8AC3E}">
        <p14:creationId xmlns:p14="http://schemas.microsoft.com/office/powerpoint/2010/main" val="1336609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noRot="1" noChangeAspect="1"/>
          </p:cNvSpPr>
          <p:nvPr>
            <p:ph type="sldImg"/>
          </p:nvPr>
        </p:nvSpPr>
        <p:spPr>
          <a:prstGeom prst="rect">
            <a:avLst/>
          </a:prstGeom>
        </p:spPr>
        <p:txBody>
          <a:bodyPr/>
          <a:lstStyle/>
          <a:p>
            <a:endParaRPr/>
          </a:p>
        </p:txBody>
      </p:sp>
      <p:sp>
        <p:nvSpPr>
          <p:cNvPr id="250" name="Shape 250"/>
          <p:cNvSpPr>
            <a:spLocks noGrp="1"/>
          </p:cNvSpPr>
          <p:nvPr>
            <p:ph type="body" sz="quarter" idx="1"/>
          </p:nvPr>
        </p:nvSpPr>
        <p:spPr>
          <a:prstGeom prst="rect">
            <a:avLst/>
          </a:prstGeom>
        </p:spPr>
        <p:txBody>
          <a:bodyPr/>
          <a:lstStyle>
            <a:lvl1pPr indent="158750">
              <a:spcBef>
                <a:spcPts val="400"/>
              </a:spcBef>
              <a:defRPr>
                <a:latin typeface="Calibri"/>
                <a:ea typeface="Calibri"/>
                <a:cs typeface="Calibri"/>
                <a:sym typeface="Calibri"/>
              </a:defRPr>
            </a:lvl1pPr>
          </a:lstStyle>
          <a:p>
            <a:r>
              <a:t>Read from the slide.</a:t>
            </a:r>
          </a:p>
        </p:txBody>
      </p:sp>
    </p:spTree>
    <p:extLst>
      <p:ext uri="{BB962C8B-B14F-4D97-AF65-F5344CB8AC3E}">
        <p14:creationId xmlns:p14="http://schemas.microsoft.com/office/powerpoint/2010/main" val="10052400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3397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Statistics are according to the National Childrens’ Alliance website.</a:t>
            </a:r>
          </a:p>
        </p:txBody>
      </p:sp>
    </p:spTree>
    <p:extLst>
      <p:ext uri="{BB962C8B-B14F-4D97-AF65-F5344CB8AC3E}">
        <p14:creationId xmlns:p14="http://schemas.microsoft.com/office/powerpoint/2010/main" val="3812587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Roboto" panose="02000000000000000000" pitchFamily="2" charset="0"/>
              </a:rPr>
              <a:t>www.cdc.gov/violenceprevention/elderabuse/fastfact.html</a:t>
            </a:r>
            <a:endParaRPr lang="en-US" dirty="0"/>
          </a:p>
        </p:txBody>
      </p:sp>
    </p:spTree>
    <p:extLst>
      <p:ext uri="{BB962C8B-B14F-4D97-AF65-F5344CB8AC3E}">
        <p14:creationId xmlns:p14="http://schemas.microsoft.com/office/powerpoint/2010/main" val="107331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noRot="1" noChangeAspect="1"/>
          </p:cNvSpPr>
          <p:nvPr>
            <p:ph type="sldImg"/>
          </p:nvPr>
        </p:nvSpPr>
        <p:spPr>
          <a:prstGeom prst="rect">
            <a:avLst/>
          </a:prstGeom>
        </p:spPr>
        <p:txBody>
          <a:bodyPr/>
          <a:lstStyle/>
          <a:p>
            <a:endParaRPr/>
          </a:p>
        </p:txBody>
      </p:sp>
      <p:sp>
        <p:nvSpPr>
          <p:cNvPr id="238" name="Shape 238"/>
          <p:cNvSpPr>
            <a:spLocks noGrp="1"/>
          </p:cNvSpPr>
          <p:nvPr>
            <p:ph type="body" sz="quarter" idx="1"/>
          </p:nvPr>
        </p:nvSpPr>
        <p:spPr>
          <a:prstGeom prst="rect">
            <a:avLst/>
          </a:prstGeom>
        </p:spPr>
        <p:txBody>
          <a:bodyPr/>
          <a:lstStyle>
            <a:lvl1pPr indent="158750">
              <a:spcBef>
                <a:spcPts val="400"/>
              </a:spcBef>
              <a:defRPr>
                <a:latin typeface="Calibri"/>
                <a:ea typeface="Calibri"/>
                <a:cs typeface="Calibri"/>
                <a:sym typeface="Calibri"/>
              </a:defRPr>
            </a:lvl1pPr>
          </a:lstStyle>
          <a:p>
            <a:r>
              <a:t>Read from the slide.</a:t>
            </a:r>
          </a:p>
        </p:txBody>
      </p:sp>
    </p:spTree>
    <p:extLst>
      <p:ext uri="{BB962C8B-B14F-4D97-AF65-F5344CB8AC3E}">
        <p14:creationId xmlns:p14="http://schemas.microsoft.com/office/powerpoint/2010/main" val="1711340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Above from the New England conference of the UMC</a:t>
            </a:r>
          </a:p>
        </p:txBody>
      </p:sp>
    </p:spTree>
    <p:extLst>
      <p:ext uri="{BB962C8B-B14F-4D97-AF65-F5344CB8AC3E}">
        <p14:creationId xmlns:p14="http://schemas.microsoft.com/office/powerpoint/2010/main" val="2129218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prstGeom prst="rect">
            <a:avLst/>
          </a:prstGeom>
        </p:spPr>
        <p:txBody>
          <a:bodyPr/>
          <a:lstStyle/>
          <a:p>
            <a:endParaRPr/>
          </a:p>
        </p:txBody>
      </p:sp>
      <p:sp>
        <p:nvSpPr>
          <p:cNvPr id="261" name="Shape 261"/>
          <p:cNvSpPr>
            <a:spLocks noGrp="1"/>
          </p:cNvSpPr>
          <p:nvPr>
            <p:ph type="body" sz="quarter" idx="1"/>
          </p:nvPr>
        </p:nvSpPr>
        <p:spPr>
          <a:prstGeom prst="rect">
            <a:avLst/>
          </a:prstGeom>
        </p:spPr>
        <p:txBody>
          <a:bodyPr/>
          <a:lstStyle/>
          <a:p>
            <a:pPr indent="158750">
              <a:spcBef>
                <a:spcPts val="400"/>
              </a:spcBef>
              <a:defRPr>
                <a:latin typeface="Calibri"/>
                <a:ea typeface="Calibri"/>
                <a:cs typeface="Calibri"/>
                <a:sym typeface="Calibri"/>
              </a:defRPr>
            </a:pPr>
            <a:r>
              <a:rPr dirty="0"/>
              <a:t>Read from the slide.</a:t>
            </a:r>
          </a:p>
          <a:p>
            <a:pPr indent="158750">
              <a:spcBef>
                <a:spcPts val="400"/>
              </a:spcBef>
              <a:defRPr>
                <a:latin typeface="Calibri"/>
                <a:ea typeface="Calibri"/>
                <a:cs typeface="Calibri"/>
                <a:sym typeface="Calibri"/>
              </a:defRPr>
            </a:pPr>
            <a:endParaRPr dirty="0"/>
          </a:p>
          <a:p>
            <a:pPr indent="158750">
              <a:spcBef>
                <a:spcPts val="400"/>
              </a:spcBef>
              <a:defRPr>
                <a:latin typeface="Calibri"/>
                <a:ea typeface="Calibri"/>
                <a:cs typeface="Calibri"/>
                <a:sym typeface="Calibri"/>
              </a:defRPr>
            </a:pPr>
            <a:endParaRPr dirty="0"/>
          </a:p>
          <a:p>
            <a:pPr indent="158750">
              <a:spcBef>
                <a:spcPts val="400"/>
              </a:spcBef>
              <a:defRPr>
                <a:latin typeface="Calibri"/>
                <a:ea typeface="Calibri"/>
                <a:cs typeface="Calibri"/>
                <a:sym typeface="Calibri"/>
              </a:defRPr>
            </a:pPr>
            <a:r>
              <a:rPr dirty="0"/>
              <a:t>Stress that Eastern PA Conference voted in 2008 to create our safe sanctuaries policy and follow the PA law. </a:t>
            </a:r>
            <a:endParaRPr lang="en-US" dirty="0"/>
          </a:p>
          <a:p>
            <a:pPr indent="158750">
              <a:spcBef>
                <a:spcPts val="400"/>
              </a:spcBef>
              <a:defRPr>
                <a:latin typeface="Calibri"/>
                <a:ea typeface="Calibri"/>
                <a:cs typeface="Calibri"/>
                <a:sym typeface="Calibri"/>
              </a:defRPr>
            </a:pPr>
            <a:endParaRPr lang="en-US" dirty="0"/>
          </a:p>
          <a:p>
            <a:pPr indent="158750">
              <a:spcBef>
                <a:spcPts val="400"/>
              </a:spcBef>
              <a:defRPr>
                <a:latin typeface="Calibri"/>
                <a:ea typeface="Calibri"/>
                <a:cs typeface="Calibri"/>
                <a:sym typeface="Calibri"/>
              </a:defRPr>
            </a:pPr>
            <a:r>
              <a:rPr dirty="0"/>
              <a:t>At the </a:t>
            </a:r>
            <a:r>
              <a:rPr lang="en-US" dirty="0"/>
              <a:t>2023 annual conference the policy was updated. </a:t>
            </a:r>
          </a:p>
          <a:p>
            <a:pPr indent="158750">
              <a:spcBef>
                <a:spcPts val="400"/>
              </a:spcBef>
              <a:defRPr>
                <a:latin typeface="Calibri"/>
                <a:ea typeface="Calibri"/>
                <a:cs typeface="Calibri"/>
                <a:sym typeface="Calibri"/>
              </a:defRPr>
            </a:pPr>
            <a:endParaRPr lang="en-US" dirty="0"/>
          </a:p>
        </p:txBody>
      </p:sp>
    </p:spTree>
    <p:extLst>
      <p:ext uri="{BB962C8B-B14F-4D97-AF65-F5344CB8AC3E}">
        <p14:creationId xmlns:p14="http://schemas.microsoft.com/office/powerpoint/2010/main" val="3388143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lvl1pPr indent="158750">
              <a:spcBef>
                <a:spcPts val="400"/>
              </a:spcBef>
              <a:defRPr>
                <a:latin typeface="Calibri"/>
                <a:ea typeface="Calibri"/>
                <a:cs typeface="Calibri"/>
                <a:sym typeface="Calibri"/>
              </a:defRPr>
            </a:lvl1pPr>
          </a:lstStyle>
          <a:p>
            <a:r>
              <a:t>Read from the slide.</a:t>
            </a:r>
          </a:p>
        </p:txBody>
      </p:sp>
    </p:spTree>
    <p:extLst>
      <p:ext uri="{BB962C8B-B14F-4D97-AF65-F5344CB8AC3E}">
        <p14:creationId xmlns:p14="http://schemas.microsoft.com/office/powerpoint/2010/main" val="3866886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DEBEE-43B3-4875-692A-693D65DBD3E2}"/>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52AB3C6-C92F-9B6F-13D9-39DC8CF9AD6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6E2A85A-52AC-F93E-C901-96319B022075}"/>
              </a:ext>
            </a:extLst>
          </p:cNvPr>
          <p:cNvSpPr>
            <a:spLocks noGrp="1"/>
          </p:cNvSpPr>
          <p:nvPr>
            <p:ph type="dt" sz="half" idx="10"/>
          </p:nvPr>
        </p:nvSpPr>
        <p:spPr/>
        <p:txBody>
          <a:bodyPr/>
          <a:lstStyle/>
          <a:p>
            <a:fld id="{96DFF08F-DC6B-4601-B491-B0F83F6DD2DA}" type="datetimeFigureOut">
              <a:rPr lang="en-US" smtClean="0"/>
              <a:t>5/10/2023</a:t>
            </a:fld>
            <a:endParaRPr lang="en-US" dirty="0"/>
          </a:p>
        </p:txBody>
      </p:sp>
      <p:sp>
        <p:nvSpPr>
          <p:cNvPr id="5" name="Footer Placeholder 4">
            <a:extLst>
              <a:ext uri="{FF2B5EF4-FFF2-40B4-BE49-F238E27FC236}">
                <a16:creationId xmlns:a16="http://schemas.microsoft.com/office/drawing/2014/main" id="{9157DD2C-FECB-1710-59EE-73BB6FD911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CD1534-C9BC-9471-B495-0D8FFEF602EE}"/>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322117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90992-86BC-1324-0650-BACC62945A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D2DBAF-38DF-AA2F-35D5-2BE9C0BB5C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8DDA18-965F-6FCA-3975-454E0966B057}"/>
              </a:ext>
            </a:extLst>
          </p:cNvPr>
          <p:cNvSpPr>
            <a:spLocks noGrp="1"/>
          </p:cNvSpPr>
          <p:nvPr>
            <p:ph type="dt" sz="half" idx="10"/>
          </p:nvPr>
        </p:nvSpPr>
        <p:spPr/>
        <p:txBody>
          <a:bodyPr/>
          <a:lstStyle/>
          <a:p>
            <a:fld id="{96DFF08F-DC6B-4601-B491-B0F83F6DD2DA}" type="datetimeFigureOut">
              <a:rPr lang="en-US" smtClean="0"/>
              <a:t>5/10/2023</a:t>
            </a:fld>
            <a:endParaRPr lang="en-US" dirty="0"/>
          </a:p>
        </p:txBody>
      </p:sp>
      <p:sp>
        <p:nvSpPr>
          <p:cNvPr id="5" name="Footer Placeholder 4">
            <a:extLst>
              <a:ext uri="{FF2B5EF4-FFF2-40B4-BE49-F238E27FC236}">
                <a16:creationId xmlns:a16="http://schemas.microsoft.com/office/drawing/2014/main" id="{F2F035D1-52F3-B137-D7D5-B034B2DE69C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455FEB-F469-741A-9012-82957A2E5B88}"/>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012970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E7131D-48A1-10C2-12B9-611B749CE6AE}"/>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A675F0-9D9E-0A3C-962F-AE36E7663925}"/>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B82B5E-16DC-1EEA-B67D-EED2FB62AE5E}"/>
              </a:ext>
            </a:extLst>
          </p:cNvPr>
          <p:cNvSpPr>
            <a:spLocks noGrp="1"/>
          </p:cNvSpPr>
          <p:nvPr>
            <p:ph type="dt" sz="half" idx="10"/>
          </p:nvPr>
        </p:nvSpPr>
        <p:spPr/>
        <p:txBody>
          <a:bodyPr/>
          <a:lstStyle/>
          <a:p>
            <a:fld id="{96DFF08F-DC6B-4601-B491-B0F83F6DD2DA}" type="datetimeFigureOut">
              <a:rPr lang="en-US" smtClean="0"/>
              <a:t>5/10/2023</a:t>
            </a:fld>
            <a:endParaRPr lang="en-US" dirty="0"/>
          </a:p>
        </p:txBody>
      </p:sp>
      <p:sp>
        <p:nvSpPr>
          <p:cNvPr id="5" name="Footer Placeholder 4">
            <a:extLst>
              <a:ext uri="{FF2B5EF4-FFF2-40B4-BE49-F238E27FC236}">
                <a16:creationId xmlns:a16="http://schemas.microsoft.com/office/drawing/2014/main" id="{650466CC-A785-22AA-4639-4567EAB7344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B70CE9F-EAF1-5861-C730-FC21DD134568}"/>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601849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71095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8A401-9992-217B-B195-6C71CF63799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11D22C-E7CF-0137-A977-66B25966F91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D87D58-4E67-733C-2E6D-A2AF3674A13F}"/>
              </a:ext>
            </a:extLst>
          </p:cNvPr>
          <p:cNvSpPr>
            <a:spLocks noGrp="1"/>
          </p:cNvSpPr>
          <p:nvPr>
            <p:ph type="dt" sz="half" idx="10"/>
          </p:nvPr>
        </p:nvSpPr>
        <p:spPr/>
        <p:txBody>
          <a:bodyPr/>
          <a:lstStyle/>
          <a:p>
            <a:fld id="{72A434A5-4156-4E1E-A371-E04D9D3EC5E6}" type="datetimeFigureOut">
              <a:rPr lang="en-US" smtClean="0"/>
              <a:t>5/10/2023</a:t>
            </a:fld>
            <a:endParaRPr lang="en-US"/>
          </a:p>
        </p:txBody>
      </p:sp>
      <p:sp>
        <p:nvSpPr>
          <p:cNvPr id="5" name="Footer Placeholder 4">
            <a:extLst>
              <a:ext uri="{FF2B5EF4-FFF2-40B4-BE49-F238E27FC236}">
                <a16:creationId xmlns:a16="http://schemas.microsoft.com/office/drawing/2014/main" id="{D94D1F9B-B2BD-4498-2EAF-6DC4CBD80F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3F5448-561A-4133-98C4-1ECB0847780D}"/>
              </a:ext>
            </a:extLst>
          </p:cNvPr>
          <p:cNvSpPr>
            <a:spLocks noGrp="1"/>
          </p:cNvSpPr>
          <p:nvPr>
            <p:ph type="sldNum" sz="quarter" idx="12"/>
          </p:nvPr>
        </p:nvSpPr>
        <p:spPr/>
        <p:txBody>
          <a:bodyPr/>
          <a:lstStyle/>
          <a:p>
            <a:fld id="{8B65BAF6-0452-40E6-B013-D8861883DDD4}" type="slidenum">
              <a:rPr lang="en-US" smtClean="0"/>
              <a:t>‹#›</a:t>
            </a:fld>
            <a:endParaRPr lang="en-US"/>
          </a:p>
        </p:txBody>
      </p:sp>
    </p:spTree>
    <p:extLst>
      <p:ext uri="{BB962C8B-B14F-4D97-AF65-F5344CB8AC3E}">
        <p14:creationId xmlns:p14="http://schemas.microsoft.com/office/powerpoint/2010/main" val="1329570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23D00-99DA-DBFB-1DB7-698935767A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6060DA-9EEC-D785-0FC0-2E57AA5217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40C23B-9F99-8FE3-BE28-69106CE0E6ED}"/>
              </a:ext>
            </a:extLst>
          </p:cNvPr>
          <p:cNvSpPr>
            <a:spLocks noGrp="1"/>
          </p:cNvSpPr>
          <p:nvPr>
            <p:ph type="dt" sz="half" idx="10"/>
          </p:nvPr>
        </p:nvSpPr>
        <p:spPr/>
        <p:txBody>
          <a:bodyPr/>
          <a:lstStyle/>
          <a:p>
            <a:fld id="{72A434A5-4156-4E1E-A371-E04D9D3EC5E6}" type="datetimeFigureOut">
              <a:rPr lang="en-US" smtClean="0"/>
              <a:t>5/10/2023</a:t>
            </a:fld>
            <a:endParaRPr lang="en-US"/>
          </a:p>
        </p:txBody>
      </p:sp>
      <p:sp>
        <p:nvSpPr>
          <p:cNvPr id="5" name="Footer Placeholder 4">
            <a:extLst>
              <a:ext uri="{FF2B5EF4-FFF2-40B4-BE49-F238E27FC236}">
                <a16:creationId xmlns:a16="http://schemas.microsoft.com/office/drawing/2014/main" id="{6CFEBCCE-F6C4-8B62-BB6F-39407462E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F28705-546D-8640-E4FB-AA785146621E}"/>
              </a:ext>
            </a:extLst>
          </p:cNvPr>
          <p:cNvSpPr>
            <a:spLocks noGrp="1"/>
          </p:cNvSpPr>
          <p:nvPr>
            <p:ph type="sldNum" sz="quarter" idx="12"/>
          </p:nvPr>
        </p:nvSpPr>
        <p:spPr/>
        <p:txBody>
          <a:bodyPr/>
          <a:lstStyle/>
          <a:p>
            <a:fld id="{8B65BAF6-0452-40E6-B013-D8861883DDD4}" type="slidenum">
              <a:rPr lang="en-US" smtClean="0"/>
              <a:t>‹#›</a:t>
            </a:fld>
            <a:endParaRPr lang="en-US"/>
          </a:p>
        </p:txBody>
      </p:sp>
    </p:spTree>
    <p:extLst>
      <p:ext uri="{BB962C8B-B14F-4D97-AF65-F5344CB8AC3E}">
        <p14:creationId xmlns:p14="http://schemas.microsoft.com/office/powerpoint/2010/main" val="3151534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AD206-4E58-C8F0-61C7-FEC89C355AB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89E510-686E-90F9-1D37-847015A60CDE}"/>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506276-95EF-AB77-9B6C-FC9CBA6673A2}"/>
              </a:ext>
            </a:extLst>
          </p:cNvPr>
          <p:cNvSpPr>
            <a:spLocks noGrp="1"/>
          </p:cNvSpPr>
          <p:nvPr>
            <p:ph type="dt" sz="half" idx="10"/>
          </p:nvPr>
        </p:nvSpPr>
        <p:spPr/>
        <p:txBody>
          <a:bodyPr/>
          <a:lstStyle/>
          <a:p>
            <a:fld id="{72A434A5-4156-4E1E-A371-E04D9D3EC5E6}" type="datetimeFigureOut">
              <a:rPr lang="en-US" smtClean="0"/>
              <a:t>5/10/2023</a:t>
            </a:fld>
            <a:endParaRPr lang="en-US"/>
          </a:p>
        </p:txBody>
      </p:sp>
      <p:sp>
        <p:nvSpPr>
          <p:cNvPr id="5" name="Footer Placeholder 4">
            <a:extLst>
              <a:ext uri="{FF2B5EF4-FFF2-40B4-BE49-F238E27FC236}">
                <a16:creationId xmlns:a16="http://schemas.microsoft.com/office/drawing/2014/main" id="{8B1D662B-9F9D-CF28-CA42-BFEC894236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C2304D-359A-002B-2214-D23600F85576}"/>
              </a:ext>
            </a:extLst>
          </p:cNvPr>
          <p:cNvSpPr>
            <a:spLocks noGrp="1"/>
          </p:cNvSpPr>
          <p:nvPr>
            <p:ph type="sldNum" sz="quarter" idx="12"/>
          </p:nvPr>
        </p:nvSpPr>
        <p:spPr/>
        <p:txBody>
          <a:bodyPr/>
          <a:lstStyle/>
          <a:p>
            <a:fld id="{8B65BAF6-0452-40E6-B013-D8861883DDD4}" type="slidenum">
              <a:rPr lang="en-US" smtClean="0"/>
              <a:t>‹#›</a:t>
            </a:fld>
            <a:endParaRPr lang="en-US"/>
          </a:p>
        </p:txBody>
      </p:sp>
    </p:spTree>
    <p:extLst>
      <p:ext uri="{BB962C8B-B14F-4D97-AF65-F5344CB8AC3E}">
        <p14:creationId xmlns:p14="http://schemas.microsoft.com/office/powerpoint/2010/main" val="30938860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DBE3C-A5B7-8FBC-AB28-4B231F8B25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BA9222-34E4-8BBA-C38E-9557CDEA6ED1}"/>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54CB50-D7FF-4E0C-E4A7-67AA7E29C8D7}"/>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CAF231-0CA6-0647-78BE-9E45763175EC}"/>
              </a:ext>
            </a:extLst>
          </p:cNvPr>
          <p:cNvSpPr>
            <a:spLocks noGrp="1"/>
          </p:cNvSpPr>
          <p:nvPr>
            <p:ph type="dt" sz="half" idx="10"/>
          </p:nvPr>
        </p:nvSpPr>
        <p:spPr/>
        <p:txBody>
          <a:bodyPr/>
          <a:lstStyle/>
          <a:p>
            <a:fld id="{72A434A5-4156-4E1E-A371-E04D9D3EC5E6}" type="datetimeFigureOut">
              <a:rPr lang="en-US" smtClean="0"/>
              <a:t>5/10/2023</a:t>
            </a:fld>
            <a:endParaRPr lang="en-US"/>
          </a:p>
        </p:txBody>
      </p:sp>
      <p:sp>
        <p:nvSpPr>
          <p:cNvPr id="6" name="Footer Placeholder 5">
            <a:extLst>
              <a:ext uri="{FF2B5EF4-FFF2-40B4-BE49-F238E27FC236}">
                <a16:creationId xmlns:a16="http://schemas.microsoft.com/office/drawing/2014/main" id="{49651FCC-B865-C1BC-B265-EB90839C6D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926B9F-29B8-0BB9-C112-C52BD8FA16B7}"/>
              </a:ext>
            </a:extLst>
          </p:cNvPr>
          <p:cNvSpPr>
            <a:spLocks noGrp="1"/>
          </p:cNvSpPr>
          <p:nvPr>
            <p:ph type="sldNum" sz="quarter" idx="12"/>
          </p:nvPr>
        </p:nvSpPr>
        <p:spPr/>
        <p:txBody>
          <a:bodyPr/>
          <a:lstStyle/>
          <a:p>
            <a:fld id="{8B65BAF6-0452-40E6-B013-D8861883DDD4}" type="slidenum">
              <a:rPr lang="en-US" smtClean="0"/>
              <a:t>‹#›</a:t>
            </a:fld>
            <a:endParaRPr lang="en-US"/>
          </a:p>
        </p:txBody>
      </p:sp>
    </p:spTree>
    <p:extLst>
      <p:ext uri="{BB962C8B-B14F-4D97-AF65-F5344CB8AC3E}">
        <p14:creationId xmlns:p14="http://schemas.microsoft.com/office/powerpoint/2010/main" val="33780098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ABD94-1274-01E9-4524-12CD03781EAE}"/>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570D11-CFC0-4E52-F1E6-242277CA4F2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543091-E6C3-90A7-5F05-1C1EFAF7C890}"/>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D77682-D893-0BB0-5F13-E1BB3BD0997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7FBF16-4225-D8B7-1FDB-FFA09D1BD1EF}"/>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96AAB6-CB60-F985-6E0C-96F13882E05B}"/>
              </a:ext>
            </a:extLst>
          </p:cNvPr>
          <p:cNvSpPr>
            <a:spLocks noGrp="1"/>
          </p:cNvSpPr>
          <p:nvPr>
            <p:ph type="dt" sz="half" idx="10"/>
          </p:nvPr>
        </p:nvSpPr>
        <p:spPr/>
        <p:txBody>
          <a:bodyPr/>
          <a:lstStyle/>
          <a:p>
            <a:fld id="{72A434A5-4156-4E1E-A371-E04D9D3EC5E6}" type="datetimeFigureOut">
              <a:rPr lang="en-US" smtClean="0"/>
              <a:t>5/10/2023</a:t>
            </a:fld>
            <a:endParaRPr lang="en-US"/>
          </a:p>
        </p:txBody>
      </p:sp>
      <p:sp>
        <p:nvSpPr>
          <p:cNvPr id="8" name="Footer Placeholder 7">
            <a:extLst>
              <a:ext uri="{FF2B5EF4-FFF2-40B4-BE49-F238E27FC236}">
                <a16:creationId xmlns:a16="http://schemas.microsoft.com/office/drawing/2014/main" id="{ECF91638-7133-967F-C447-1316252CDD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B97E3C-47ED-3EDF-32B6-41C5899E3DA2}"/>
              </a:ext>
            </a:extLst>
          </p:cNvPr>
          <p:cNvSpPr>
            <a:spLocks noGrp="1"/>
          </p:cNvSpPr>
          <p:nvPr>
            <p:ph type="sldNum" sz="quarter" idx="12"/>
          </p:nvPr>
        </p:nvSpPr>
        <p:spPr/>
        <p:txBody>
          <a:bodyPr/>
          <a:lstStyle/>
          <a:p>
            <a:fld id="{8B65BAF6-0452-40E6-B013-D8861883DDD4}" type="slidenum">
              <a:rPr lang="en-US" smtClean="0"/>
              <a:t>‹#›</a:t>
            </a:fld>
            <a:endParaRPr lang="en-US"/>
          </a:p>
        </p:txBody>
      </p:sp>
    </p:spTree>
    <p:extLst>
      <p:ext uri="{BB962C8B-B14F-4D97-AF65-F5344CB8AC3E}">
        <p14:creationId xmlns:p14="http://schemas.microsoft.com/office/powerpoint/2010/main" val="1066549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A38E0-BA0A-0E77-3305-8892A56D23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36E92A-CC88-EE48-2B12-2B963B044A3C}"/>
              </a:ext>
            </a:extLst>
          </p:cNvPr>
          <p:cNvSpPr>
            <a:spLocks noGrp="1"/>
          </p:cNvSpPr>
          <p:nvPr>
            <p:ph type="dt" sz="half" idx="10"/>
          </p:nvPr>
        </p:nvSpPr>
        <p:spPr/>
        <p:txBody>
          <a:bodyPr/>
          <a:lstStyle/>
          <a:p>
            <a:fld id="{72A434A5-4156-4E1E-A371-E04D9D3EC5E6}" type="datetimeFigureOut">
              <a:rPr lang="en-US" smtClean="0"/>
              <a:t>5/10/2023</a:t>
            </a:fld>
            <a:endParaRPr lang="en-US"/>
          </a:p>
        </p:txBody>
      </p:sp>
      <p:sp>
        <p:nvSpPr>
          <p:cNvPr id="4" name="Footer Placeholder 3">
            <a:extLst>
              <a:ext uri="{FF2B5EF4-FFF2-40B4-BE49-F238E27FC236}">
                <a16:creationId xmlns:a16="http://schemas.microsoft.com/office/drawing/2014/main" id="{097C257F-C143-D073-6D95-5049871794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CC50E8-21B4-F7C6-8DD2-580C43A6E07B}"/>
              </a:ext>
            </a:extLst>
          </p:cNvPr>
          <p:cNvSpPr>
            <a:spLocks noGrp="1"/>
          </p:cNvSpPr>
          <p:nvPr>
            <p:ph type="sldNum" sz="quarter" idx="12"/>
          </p:nvPr>
        </p:nvSpPr>
        <p:spPr/>
        <p:txBody>
          <a:bodyPr/>
          <a:lstStyle/>
          <a:p>
            <a:fld id="{8B65BAF6-0452-40E6-B013-D8861883DDD4}" type="slidenum">
              <a:rPr lang="en-US" smtClean="0"/>
              <a:t>‹#›</a:t>
            </a:fld>
            <a:endParaRPr lang="en-US"/>
          </a:p>
        </p:txBody>
      </p:sp>
    </p:spTree>
    <p:extLst>
      <p:ext uri="{BB962C8B-B14F-4D97-AF65-F5344CB8AC3E}">
        <p14:creationId xmlns:p14="http://schemas.microsoft.com/office/powerpoint/2010/main" val="22978565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8D8EDA-171F-EBE0-1777-83FAB9E66C60}"/>
              </a:ext>
            </a:extLst>
          </p:cNvPr>
          <p:cNvSpPr>
            <a:spLocks noGrp="1"/>
          </p:cNvSpPr>
          <p:nvPr>
            <p:ph type="dt" sz="half" idx="10"/>
          </p:nvPr>
        </p:nvSpPr>
        <p:spPr/>
        <p:txBody>
          <a:bodyPr/>
          <a:lstStyle/>
          <a:p>
            <a:fld id="{72A434A5-4156-4E1E-A371-E04D9D3EC5E6}" type="datetimeFigureOut">
              <a:rPr lang="en-US" smtClean="0"/>
              <a:t>5/10/2023</a:t>
            </a:fld>
            <a:endParaRPr lang="en-US"/>
          </a:p>
        </p:txBody>
      </p:sp>
      <p:sp>
        <p:nvSpPr>
          <p:cNvPr id="3" name="Footer Placeholder 2">
            <a:extLst>
              <a:ext uri="{FF2B5EF4-FFF2-40B4-BE49-F238E27FC236}">
                <a16:creationId xmlns:a16="http://schemas.microsoft.com/office/drawing/2014/main" id="{7832A551-CB12-EE5A-F689-5581A70DA5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523E6E-82C7-F149-8097-3A58D4A6B4A1}"/>
              </a:ext>
            </a:extLst>
          </p:cNvPr>
          <p:cNvSpPr>
            <a:spLocks noGrp="1"/>
          </p:cNvSpPr>
          <p:nvPr>
            <p:ph type="sldNum" sz="quarter" idx="12"/>
          </p:nvPr>
        </p:nvSpPr>
        <p:spPr/>
        <p:txBody>
          <a:bodyPr/>
          <a:lstStyle/>
          <a:p>
            <a:fld id="{8B65BAF6-0452-40E6-B013-D8861883DDD4}" type="slidenum">
              <a:rPr lang="en-US" smtClean="0"/>
              <a:t>‹#›</a:t>
            </a:fld>
            <a:endParaRPr lang="en-US"/>
          </a:p>
        </p:txBody>
      </p:sp>
    </p:spTree>
    <p:extLst>
      <p:ext uri="{BB962C8B-B14F-4D97-AF65-F5344CB8AC3E}">
        <p14:creationId xmlns:p14="http://schemas.microsoft.com/office/powerpoint/2010/main" val="3345533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43780-5122-58D5-D0F7-E361D96127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10E05F-D484-C605-5908-B97F8F8E64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1A48AB-AADE-05D8-D9D5-B86DD5061CE9}"/>
              </a:ext>
            </a:extLst>
          </p:cNvPr>
          <p:cNvSpPr>
            <a:spLocks noGrp="1"/>
          </p:cNvSpPr>
          <p:nvPr>
            <p:ph type="dt" sz="half" idx="10"/>
          </p:nvPr>
        </p:nvSpPr>
        <p:spPr/>
        <p:txBody>
          <a:bodyPr/>
          <a:lstStyle/>
          <a:p>
            <a:fld id="{A3E28D29-1ECB-41DF-951B-2A23F95AD026}" type="datetimeFigureOut">
              <a:rPr lang="en-US" smtClean="0"/>
              <a:t>5/10/2023</a:t>
            </a:fld>
            <a:endParaRPr lang="en-US" dirty="0"/>
          </a:p>
        </p:txBody>
      </p:sp>
      <p:sp>
        <p:nvSpPr>
          <p:cNvPr id="5" name="Footer Placeholder 4">
            <a:extLst>
              <a:ext uri="{FF2B5EF4-FFF2-40B4-BE49-F238E27FC236}">
                <a16:creationId xmlns:a16="http://schemas.microsoft.com/office/drawing/2014/main" id="{4574E118-F98C-602F-0C24-26DBDDBAA5D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6461792-5CF2-CBCF-173C-FFD55B9B478D}"/>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9316938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1D6B4-2226-E8AC-6606-D8C73CD911F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D3F6E3-E863-2EAD-C2A8-AFD2F107B14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76806D-E76E-92DE-4DA0-EF54E7F105B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3CC430-899D-5D68-0C9C-51C1BCB70E8D}"/>
              </a:ext>
            </a:extLst>
          </p:cNvPr>
          <p:cNvSpPr>
            <a:spLocks noGrp="1"/>
          </p:cNvSpPr>
          <p:nvPr>
            <p:ph type="dt" sz="half" idx="10"/>
          </p:nvPr>
        </p:nvSpPr>
        <p:spPr/>
        <p:txBody>
          <a:bodyPr/>
          <a:lstStyle/>
          <a:p>
            <a:fld id="{72A434A5-4156-4E1E-A371-E04D9D3EC5E6}" type="datetimeFigureOut">
              <a:rPr lang="en-US" smtClean="0"/>
              <a:t>5/10/2023</a:t>
            </a:fld>
            <a:endParaRPr lang="en-US"/>
          </a:p>
        </p:txBody>
      </p:sp>
      <p:sp>
        <p:nvSpPr>
          <p:cNvPr id="6" name="Footer Placeholder 5">
            <a:extLst>
              <a:ext uri="{FF2B5EF4-FFF2-40B4-BE49-F238E27FC236}">
                <a16:creationId xmlns:a16="http://schemas.microsoft.com/office/drawing/2014/main" id="{5B020AF6-CD62-D544-4B29-7763CD0109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640BBF-F975-6CE6-B959-463C2D801FB1}"/>
              </a:ext>
            </a:extLst>
          </p:cNvPr>
          <p:cNvSpPr>
            <a:spLocks noGrp="1"/>
          </p:cNvSpPr>
          <p:nvPr>
            <p:ph type="sldNum" sz="quarter" idx="12"/>
          </p:nvPr>
        </p:nvSpPr>
        <p:spPr/>
        <p:txBody>
          <a:bodyPr/>
          <a:lstStyle/>
          <a:p>
            <a:fld id="{8B65BAF6-0452-40E6-B013-D8861883DDD4}" type="slidenum">
              <a:rPr lang="en-US" smtClean="0"/>
              <a:t>‹#›</a:t>
            </a:fld>
            <a:endParaRPr lang="en-US"/>
          </a:p>
        </p:txBody>
      </p:sp>
    </p:spTree>
    <p:extLst>
      <p:ext uri="{BB962C8B-B14F-4D97-AF65-F5344CB8AC3E}">
        <p14:creationId xmlns:p14="http://schemas.microsoft.com/office/powerpoint/2010/main" val="19319668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A5CA5-9984-C9C5-2D92-10B490386CA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972061-10FF-1724-5A0A-EF29E16ADC0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7B7E05-FE55-86AE-686C-9A5870BAB7C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D8FA46-21FD-2CB6-9246-5EB0A2097151}"/>
              </a:ext>
            </a:extLst>
          </p:cNvPr>
          <p:cNvSpPr>
            <a:spLocks noGrp="1"/>
          </p:cNvSpPr>
          <p:nvPr>
            <p:ph type="dt" sz="half" idx="10"/>
          </p:nvPr>
        </p:nvSpPr>
        <p:spPr/>
        <p:txBody>
          <a:bodyPr/>
          <a:lstStyle/>
          <a:p>
            <a:fld id="{72A434A5-4156-4E1E-A371-E04D9D3EC5E6}" type="datetimeFigureOut">
              <a:rPr lang="en-US" smtClean="0"/>
              <a:t>5/10/2023</a:t>
            </a:fld>
            <a:endParaRPr lang="en-US"/>
          </a:p>
        </p:txBody>
      </p:sp>
      <p:sp>
        <p:nvSpPr>
          <p:cNvPr id="6" name="Footer Placeholder 5">
            <a:extLst>
              <a:ext uri="{FF2B5EF4-FFF2-40B4-BE49-F238E27FC236}">
                <a16:creationId xmlns:a16="http://schemas.microsoft.com/office/drawing/2014/main" id="{26DDB1F7-FD4F-A717-8378-6FA8381C93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6B424B-1661-940F-696B-61531EDF3AB6}"/>
              </a:ext>
            </a:extLst>
          </p:cNvPr>
          <p:cNvSpPr>
            <a:spLocks noGrp="1"/>
          </p:cNvSpPr>
          <p:nvPr>
            <p:ph type="sldNum" sz="quarter" idx="12"/>
          </p:nvPr>
        </p:nvSpPr>
        <p:spPr/>
        <p:txBody>
          <a:bodyPr/>
          <a:lstStyle/>
          <a:p>
            <a:fld id="{8B65BAF6-0452-40E6-B013-D8861883DDD4}" type="slidenum">
              <a:rPr lang="en-US" smtClean="0"/>
              <a:t>‹#›</a:t>
            </a:fld>
            <a:endParaRPr lang="en-US"/>
          </a:p>
        </p:txBody>
      </p:sp>
    </p:spTree>
    <p:extLst>
      <p:ext uri="{BB962C8B-B14F-4D97-AF65-F5344CB8AC3E}">
        <p14:creationId xmlns:p14="http://schemas.microsoft.com/office/powerpoint/2010/main" val="23298475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CBB0C-53DF-A57B-A83E-599686AE86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1BC53F-DA08-83F3-1027-B4B8DDF5AF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5579DC-4C58-5946-FF5A-7E2549565CF2}"/>
              </a:ext>
            </a:extLst>
          </p:cNvPr>
          <p:cNvSpPr>
            <a:spLocks noGrp="1"/>
          </p:cNvSpPr>
          <p:nvPr>
            <p:ph type="dt" sz="half" idx="10"/>
          </p:nvPr>
        </p:nvSpPr>
        <p:spPr/>
        <p:txBody>
          <a:bodyPr/>
          <a:lstStyle/>
          <a:p>
            <a:fld id="{72A434A5-4156-4E1E-A371-E04D9D3EC5E6}" type="datetimeFigureOut">
              <a:rPr lang="en-US" smtClean="0"/>
              <a:t>5/10/2023</a:t>
            </a:fld>
            <a:endParaRPr lang="en-US"/>
          </a:p>
        </p:txBody>
      </p:sp>
      <p:sp>
        <p:nvSpPr>
          <p:cNvPr id="5" name="Footer Placeholder 4">
            <a:extLst>
              <a:ext uri="{FF2B5EF4-FFF2-40B4-BE49-F238E27FC236}">
                <a16:creationId xmlns:a16="http://schemas.microsoft.com/office/drawing/2014/main" id="{15D8419B-6487-224D-96CD-8B57D1C4BA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30231A-2030-E20D-8FEA-890A67AAA8A2}"/>
              </a:ext>
            </a:extLst>
          </p:cNvPr>
          <p:cNvSpPr>
            <a:spLocks noGrp="1"/>
          </p:cNvSpPr>
          <p:nvPr>
            <p:ph type="sldNum" sz="quarter" idx="12"/>
          </p:nvPr>
        </p:nvSpPr>
        <p:spPr/>
        <p:txBody>
          <a:bodyPr/>
          <a:lstStyle/>
          <a:p>
            <a:fld id="{8B65BAF6-0452-40E6-B013-D8861883DDD4}" type="slidenum">
              <a:rPr lang="en-US" smtClean="0"/>
              <a:t>‹#›</a:t>
            </a:fld>
            <a:endParaRPr lang="en-US"/>
          </a:p>
        </p:txBody>
      </p:sp>
    </p:spTree>
    <p:extLst>
      <p:ext uri="{BB962C8B-B14F-4D97-AF65-F5344CB8AC3E}">
        <p14:creationId xmlns:p14="http://schemas.microsoft.com/office/powerpoint/2010/main" val="26102184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0ED88F-7D68-C6C5-19ED-489069B8B53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5669B4-D477-5C41-39D4-8BDCEAEEB4AD}"/>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B47DC6-000F-1E93-48FC-0BDAE4A904AA}"/>
              </a:ext>
            </a:extLst>
          </p:cNvPr>
          <p:cNvSpPr>
            <a:spLocks noGrp="1"/>
          </p:cNvSpPr>
          <p:nvPr>
            <p:ph type="dt" sz="half" idx="10"/>
          </p:nvPr>
        </p:nvSpPr>
        <p:spPr/>
        <p:txBody>
          <a:bodyPr/>
          <a:lstStyle/>
          <a:p>
            <a:fld id="{72A434A5-4156-4E1E-A371-E04D9D3EC5E6}" type="datetimeFigureOut">
              <a:rPr lang="en-US" smtClean="0"/>
              <a:t>5/10/2023</a:t>
            </a:fld>
            <a:endParaRPr lang="en-US"/>
          </a:p>
        </p:txBody>
      </p:sp>
      <p:sp>
        <p:nvSpPr>
          <p:cNvPr id="5" name="Footer Placeholder 4">
            <a:extLst>
              <a:ext uri="{FF2B5EF4-FFF2-40B4-BE49-F238E27FC236}">
                <a16:creationId xmlns:a16="http://schemas.microsoft.com/office/drawing/2014/main" id="{2F4AFDEC-0AF1-8771-4FC7-64280458A5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C259CE-E1CE-D13C-C302-D5A5DE308038}"/>
              </a:ext>
            </a:extLst>
          </p:cNvPr>
          <p:cNvSpPr>
            <a:spLocks noGrp="1"/>
          </p:cNvSpPr>
          <p:nvPr>
            <p:ph type="sldNum" sz="quarter" idx="12"/>
          </p:nvPr>
        </p:nvSpPr>
        <p:spPr/>
        <p:txBody>
          <a:bodyPr/>
          <a:lstStyle/>
          <a:p>
            <a:fld id="{8B65BAF6-0452-40E6-B013-D8861883DDD4}" type="slidenum">
              <a:rPr lang="en-US" smtClean="0"/>
              <a:t>‹#›</a:t>
            </a:fld>
            <a:endParaRPr lang="en-US"/>
          </a:p>
        </p:txBody>
      </p:sp>
    </p:spTree>
    <p:extLst>
      <p:ext uri="{BB962C8B-B14F-4D97-AF65-F5344CB8AC3E}">
        <p14:creationId xmlns:p14="http://schemas.microsoft.com/office/powerpoint/2010/main" val="3417405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9A09-B04A-2D4B-6E0F-9CAA9BCF63F1}"/>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3FE759D-AC62-E8BA-A60B-54DDE8D27F6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BDEBA4-01A4-AB5B-B0D0-92550F5FC7AE}"/>
              </a:ext>
            </a:extLst>
          </p:cNvPr>
          <p:cNvSpPr>
            <a:spLocks noGrp="1"/>
          </p:cNvSpPr>
          <p:nvPr>
            <p:ph type="dt" sz="half" idx="10"/>
          </p:nvPr>
        </p:nvSpPr>
        <p:spPr/>
        <p:txBody>
          <a:bodyPr/>
          <a:lstStyle/>
          <a:p>
            <a:fld id="{96DFF08F-DC6B-4601-B491-B0F83F6DD2DA}" type="datetimeFigureOut">
              <a:rPr lang="en-US" smtClean="0"/>
              <a:t>5/10/2023</a:t>
            </a:fld>
            <a:endParaRPr lang="en-US" dirty="0"/>
          </a:p>
        </p:txBody>
      </p:sp>
      <p:sp>
        <p:nvSpPr>
          <p:cNvPr id="5" name="Footer Placeholder 4">
            <a:extLst>
              <a:ext uri="{FF2B5EF4-FFF2-40B4-BE49-F238E27FC236}">
                <a16:creationId xmlns:a16="http://schemas.microsoft.com/office/drawing/2014/main" id="{8437B4C4-AAD5-6F72-BC2A-8787C93CF56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A302A34-89C4-BACB-2FE8-61E52D29547D}"/>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944953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44996-CF01-D8E2-301D-E4E435DF3C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50C510-9EA8-24AB-F35D-A753856EDC9E}"/>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38365E-30F4-0DB6-48B0-6C8C9C54D3B5}"/>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DE5F3E-7AD0-667F-F39E-2ECCB53C03C5}"/>
              </a:ext>
            </a:extLst>
          </p:cNvPr>
          <p:cNvSpPr>
            <a:spLocks noGrp="1"/>
          </p:cNvSpPr>
          <p:nvPr>
            <p:ph type="dt" sz="half" idx="10"/>
          </p:nvPr>
        </p:nvSpPr>
        <p:spPr/>
        <p:txBody>
          <a:bodyPr/>
          <a:lstStyle/>
          <a:p>
            <a:fld id="{96DFF08F-DC6B-4601-B491-B0F83F6DD2DA}" type="datetimeFigureOut">
              <a:rPr lang="en-US" smtClean="0"/>
              <a:t>5/10/2023</a:t>
            </a:fld>
            <a:endParaRPr lang="en-US" dirty="0"/>
          </a:p>
        </p:txBody>
      </p:sp>
      <p:sp>
        <p:nvSpPr>
          <p:cNvPr id="6" name="Footer Placeholder 5">
            <a:extLst>
              <a:ext uri="{FF2B5EF4-FFF2-40B4-BE49-F238E27FC236}">
                <a16:creationId xmlns:a16="http://schemas.microsoft.com/office/drawing/2014/main" id="{979FE19F-D2BC-8BA3-E0A8-C94761B9BE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94C924D-8ED2-F3EB-8F01-B5DDA1188AF0}"/>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539175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F4317-AB77-6F9C-AB4B-3F0DEC93ECD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15B596-1758-0A93-5EB5-2D5BE559677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DD4F0CF-810C-256F-EF11-DCD6EB85419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68FB13-AF4B-887F-81B1-9F2CFBD7CAC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4CA1D8D-1F21-8005-EB73-256C90D445E2}"/>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63EDFC-9A3D-8B59-E2C4-0CD050A7332B}"/>
              </a:ext>
            </a:extLst>
          </p:cNvPr>
          <p:cNvSpPr>
            <a:spLocks noGrp="1"/>
          </p:cNvSpPr>
          <p:nvPr>
            <p:ph type="dt" sz="half" idx="10"/>
          </p:nvPr>
        </p:nvSpPr>
        <p:spPr/>
        <p:txBody>
          <a:bodyPr/>
          <a:lstStyle/>
          <a:p>
            <a:fld id="{96DFF08F-DC6B-4601-B491-B0F83F6DD2DA}" type="datetimeFigureOut">
              <a:rPr lang="en-US" smtClean="0"/>
              <a:t>5/10/2023</a:t>
            </a:fld>
            <a:endParaRPr lang="en-US" dirty="0"/>
          </a:p>
        </p:txBody>
      </p:sp>
      <p:sp>
        <p:nvSpPr>
          <p:cNvPr id="8" name="Footer Placeholder 7">
            <a:extLst>
              <a:ext uri="{FF2B5EF4-FFF2-40B4-BE49-F238E27FC236}">
                <a16:creationId xmlns:a16="http://schemas.microsoft.com/office/drawing/2014/main" id="{80E06004-8FB6-011C-55F8-5F095C90969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E410A33-4946-5631-53E3-72F4C19328FD}"/>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353083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0BC5C-1A80-BD7D-40C2-49E68EE514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742CE1-A3C4-558B-6A5B-81CD3C98A0D7}"/>
              </a:ext>
            </a:extLst>
          </p:cNvPr>
          <p:cNvSpPr>
            <a:spLocks noGrp="1"/>
          </p:cNvSpPr>
          <p:nvPr>
            <p:ph type="dt" sz="half" idx="10"/>
          </p:nvPr>
        </p:nvSpPr>
        <p:spPr/>
        <p:txBody>
          <a:bodyPr/>
          <a:lstStyle/>
          <a:p>
            <a:fld id="{121BB2D9-2814-4241-BA92-0AB3EE42067C}" type="datetimeFigureOut">
              <a:rPr lang="en-US" smtClean="0"/>
              <a:t>5/10/2023</a:t>
            </a:fld>
            <a:endParaRPr lang="en-US"/>
          </a:p>
        </p:txBody>
      </p:sp>
      <p:sp>
        <p:nvSpPr>
          <p:cNvPr id="4" name="Footer Placeholder 3">
            <a:extLst>
              <a:ext uri="{FF2B5EF4-FFF2-40B4-BE49-F238E27FC236}">
                <a16:creationId xmlns:a16="http://schemas.microsoft.com/office/drawing/2014/main" id="{7748589C-344D-472B-E82E-CB162D5989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5CA1E1-2C16-2540-06CC-054045CC5CDD}"/>
              </a:ext>
            </a:extLst>
          </p:cNvPr>
          <p:cNvSpPr>
            <a:spLocks noGrp="1"/>
          </p:cNvSpPr>
          <p:nvPr>
            <p:ph type="sldNum" sz="quarter" idx="12"/>
          </p:nvPr>
        </p:nvSpPr>
        <p:spPr/>
        <p:txBody>
          <a:bodyPr/>
          <a:lstStyle/>
          <a:p>
            <a:fld id="{B9D391F4-AC0C-4ED8-A73D-1EC0F932D8F1}" type="slidenum">
              <a:rPr lang="en-US" smtClean="0"/>
              <a:t>‹#›</a:t>
            </a:fld>
            <a:endParaRPr lang="en-US"/>
          </a:p>
        </p:txBody>
      </p:sp>
    </p:spTree>
    <p:extLst>
      <p:ext uri="{BB962C8B-B14F-4D97-AF65-F5344CB8AC3E}">
        <p14:creationId xmlns:p14="http://schemas.microsoft.com/office/powerpoint/2010/main" val="3391990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47A900-6DD4-D5A8-813D-552E23A2347E}"/>
              </a:ext>
            </a:extLst>
          </p:cNvPr>
          <p:cNvSpPr>
            <a:spLocks noGrp="1"/>
          </p:cNvSpPr>
          <p:nvPr>
            <p:ph type="dt" sz="half" idx="10"/>
          </p:nvPr>
        </p:nvSpPr>
        <p:spPr/>
        <p:txBody>
          <a:bodyPr/>
          <a:lstStyle/>
          <a:p>
            <a:fld id="{96DFF08F-DC6B-4601-B491-B0F83F6DD2DA}" type="datetimeFigureOut">
              <a:rPr lang="en-US" smtClean="0"/>
              <a:pPr/>
              <a:t>5/10/2023</a:t>
            </a:fld>
            <a:endParaRPr lang="en-US" dirty="0"/>
          </a:p>
        </p:txBody>
      </p:sp>
      <p:sp>
        <p:nvSpPr>
          <p:cNvPr id="3" name="Footer Placeholder 2">
            <a:extLst>
              <a:ext uri="{FF2B5EF4-FFF2-40B4-BE49-F238E27FC236}">
                <a16:creationId xmlns:a16="http://schemas.microsoft.com/office/drawing/2014/main" id="{946FE9FA-E4D4-8183-8FC9-D2A3BE547EB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9E6729D-13A8-F9EC-466E-754A078E8AA5}"/>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241132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24B89-11F2-8AFA-BEE8-9400680ABDA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824A713-9A54-C024-8A8C-3E429648FEC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BC4008-2AC8-A7C0-A34E-0E7950E6941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4B888A2-70C5-080A-3477-BE981FF5809A}"/>
              </a:ext>
            </a:extLst>
          </p:cNvPr>
          <p:cNvSpPr>
            <a:spLocks noGrp="1"/>
          </p:cNvSpPr>
          <p:nvPr>
            <p:ph type="dt" sz="half" idx="10"/>
          </p:nvPr>
        </p:nvSpPr>
        <p:spPr/>
        <p:txBody>
          <a:bodyPr/>
          <a:lstStyle/>
          <a:p>
            <a:fld id="{96DFF08F-DC6B-4601-B491-B0F83F6DD2DA}" type="datetimeFigureOut">
              <a:rPr lang="en-US" smtClean="0"/>
              <a:pPr/>
              <a:t>5/10/2023</a:t>
            </a:fld>
            <a:endParaRPr lang="en-US" dirty="0"/>
          </a:p>
        </p:txBody>
      </p:sp>
      <p:sp>
        <p:nvSpPr>
          <p:cNvPr id="6" name="Footer Placeholder 5">
            <a:extLst>
              <a:ext uri="{FF2B5EF4-FFF2-40B4-BE49-F238E27FC236}">
                <a16:creationId xmlns:a16="http://schemas.microsoft.com/office/drawing/2014/main" id="{0209FDAB-3B99-BEE0-6455-43269D4EB33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52FEB20-7567-4A29-D09E-8B537C357179}"/>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69356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FB722-6AD2-F61B-5A83-F0866A88D02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4A0C5A3-696D-491C-966A-33D34632EF30}"/>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428B13D-A3B0-F877-A332-8E60B79A108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DDDD990-2EB9-185C-B7BF-0273556B5840}"/>
              </a:ext>
            </a:extLst>
          </p:cNvPr>
          <p:cNvSpPr>
            <a:spLocks noGrp="1"/>
          </p:cNvSpPr>
          <p:nvPr>
            <p:ph type="dt" sz="half" idx="10"/>
          </p:nvPr>
        </p:nvSpPr>
        <p:spPr/>
        <p:txBody>
          <a:bodyPr/>
          <a:lstStyle/>
          <a:p>
            <a:fld id="{96DFF08F-DC6B-4601-B491-B0F83F6DD2DA}" type="datetimeFigureOut">
              <a:rPr lang="en-US" smtClean="0"/>
              <a:t>5/10/2023</a:t>
            </a:fld>
            <a:endParaRPr lang="en-US" dirty="0"/>
          </a:p>
        </p:txBody>
      </p:sp>
      <p:sp>
        <p:nvSpPr>
          <p:cNvPr id="6" name="Footer Placeholder 5">
            <a:extLst>
              <a:ext uri="{FF2B5EF4-FFF2-40B4-BE49-F238E27FC236}">
                <a16:creationId xmlns:a16="http://schemas.microsoft.com/office/drawing/2014/main" id="{6E617CD7-59BE-BE06-3F5F-13C7880EF67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B705C6B-8D30-793B-5E21-B2EE341E749B}"/>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879047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EE6B68-CEE8-C24E-799A-1DBAC9E0D50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CEAAC7-D810-AA45-DA8F-9C6F1D3B24F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F5F5AB-6A76-F0D2-72BA-174DB0F53EF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6DFF08F-DC6B-4601-B491-B0F83F6DD2DA}" type="datetimeFigureOut">
              <a:rPr lang="en-US" smtClean="0"/>
              <a:pPr/>
              <a:t>5/10/2023</a:t>
            </a:fld>
            <a:endParaRPr lang="en-US" dirty="0"/>
          </a:p>
        </p:txBody>
      </p:sp>
      <p:sp>
        <p:nvSpPr>
          <p:cNvPr id="5" name="Footer Placeholder 4">
            <a:extLst>
              <a:ext uri="{FF2B5EF4-FFF2-40B4-BE49-F238E27FC236}">
                <a16:creationId xmlns:a16="http://schemas.microsoft.com/office/drawing/2014/main" id="{62CBA7C3-14A3-EF77-E343-26D7099DD0F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AF3BED0-B53A-F4B7-CD88-C74E38A93C9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3055681248"/>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BE6108-8E1A-7649-0889-13EEC009DEE0}"/>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8E5059-59C1-A14E-D2BE-470A892DF2A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2C8066-9B45-2954-37F0-FD04574FA85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A434A5-4156-4E1E-A371-E04D9D3EC5E6}" type="datetimeFigureOut">
              <a:rPr lang="en-US" smtClean="0"/>
              <a:t>5/10/2023</a:t>
            </a:fld>
            <a:endParaRPr lang="en-US"/>
          </a:p>
        </p:txBody>
      </p:sp>
      <p:sp>
        <p:nvSpPr>
          <p:cNvPr id="5" name="Footer Placeholder 4">
            <a:extLst>
              <a:ext uri="{FF2B5EF4-FFF2-40B4-BE49-F238E27FC236}">
                <a16:creationId xmlns:a16="http://schemas.microsoft.com/office/drawing/2014/main" id="{C26B1EB3-F7CE-4443-3C20-60B2CCC7DA6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0335E3-2D10-1583-C8A8-B6E0C2713B9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65BAF6-0452-40E6-B013-D8861883DDD4}" type="slidenum">
              <a:rPr lang="en-US" smtClean="0"/>
              <a:t>‹#›</a:t>
            </a:fld>
            <a:endParaRPr lang="en-US"/>
          </a:p>
        </p:txBody>
      </p:sp>
    </p:spTree>
    <p:extLst>
      <p:ext uri="{BB962C8B-B14F-4D97-AF65-F5344CB8AC3E}">
        <p14:creationId xmlns:p14="http://schemas.microsoft.com/office/powerpoint/2010/main" val="1224328602"/>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s://www.epaumc.org/safe-sanctuaries/" TargetMode="External"/><Relationship Id="rId7" Type="http://schemas.openxmlformats.org/officeDocument/2006/relationships/hyperlink" Target="http://uenroll.identogo.com/"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hyperlink" Target="https://epatch.state.pa.us/Home.jsp" TargetMode="External"/><Relationship Id="rId5" Type="http://schemas.openxmlformats.org/officeDocument/2006/relationships/hyperlink" Target="https://www.compass.state.pa.us/cwis/public/home" TargetMode="External"/><Relationship Id="rId4" Type="http://schemas.openxmlformats.org/officeDocument/2006/relationships/hyperlink" Target="https://www.epaumc.org/safe-sanctuaries/safe-sanctuaries-selection-screening/"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dhs.pa.gov/KeepKidsSafe/Pages/Trainings.aspx"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hyperlink" Target="https://www.foxbusiness.com/category/social-media"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hyperlink" Target="https://www.pewresearch.org/internet/2022/08/10/teens-social-media-and-technology-2022/"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hyperlink" Target="https://www.commonsensemedia.org/research/the-common-sense-census-media-use-by-tweens-and-teens-2021"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hyperlink" Target="https://www.nytimes.com/2021/01/16/health/covid-kids-tech-use.html" TargetMode="Externa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hyperlink" Target="https://www.criminaldefenselawyer.com/resources/criminal-defense/state-felony-laws/pennsylvania-felony-class.htm" TargetMode="Externa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hyperlink" Target="https://www.criminaldefenselawyer.com/resources/what-does-it-mean-distribute-child-pornography.htm" TargetMode="Externa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3" Type="http://schemas.openxmlformats.org/officeDocument/2006/relationships/hyperlink" Target="mailto:bccys@countyofberks.com" TargetMode="External"/><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www.legis.state.pa.us/CFDOCS/LEGIS/LI/consCheck.cfm?txtType=HTM&amp;ttl=23&amp;div=00.&amp;chpt=063.&amp;CFID=246217912&amp;CFTOKEN=44782272" TargetMode="Externa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afe Sanctuaries"/>
          <p:cNvSpPr txBox="1"/>
          <p:nvPr/>
        </p:nvSpPr>
        <p:spPr>
          <a:xfrm>
            <a:off x="5894613" y="634946"/>
            <a:ext cx="2767693" cy="145075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b">
            <a:normAutofit/>
          </a:bodyPr>
          <a:lstStyle>
            <a:lvl1pPr indent="39687">
              <a:defRPr sz="6000" b="1">
                <a:solidFill>
                  <a:srgbClr val="FFFFFF"/>
                </a:solidFill>
                <a:latin typeface="Calibri"/>
                <a:ea typeface="Calibri"/>
                <a:cs typeface="Calibri"/>
                <a:sym typeface="Calibri"/>
              </a:defRPr>
            </a:lvl1pPr>
          </a:lstStyle>
          <a:p>
            <a:pPr defTabSz="914400">
              <a:lnSpc>
                <a:spcPct val="85000"/>
              </a:lnSpc>
              <a:spcBef>
                <a:spcPct val="0"/>
              </a:spcBef>
              <a:spcAft>
                <a:spcPts val="600"/>
              </a:spcAft>
            </a:pPr>
            <a:r>
              <a:rPr lang="en-US" sz="4400" kern="1200" spc="-50" baseline="0" dirty="0">
                <a:solidFill>
                  <a:schemeClr val="tx1">
                    <a:lumMod val="75000"/>
                    <a:lumOff val="25000"/>
                  </a:schemeClr>
                </a:solidFill>
                <a:latin typeface="+mj-lt"/>
                <a:ea typeface="+mj-ea"/>
                <a:cs typeface="+mj-cs"/>
              </a:rPr>
              <a:t>Safe Sanctuaries</a:t>
            </a:r>
          </a:p>
        </p:txBody>
      </p:sp>
      <p:pic>
        <p:nvPicPr>
          <p:cNvPr id="1026" name="Picture 2">
            <a:extLst>
              <a:ext uri="{FF2B5EF4-FFF2-40B4-BE49-F238E27FC236}">
                <a16:creationId xmlns:a16="http://schemas.microsoft.com/office/drawing/2014/main" id="{21E493F8-9E1B-F521-4943-DDB09A3C82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680" r="16184" b="2"/>
          <a:stretch/>
        </p:blipFill>
        <p:spPr bwMode="auto">
          <a:xfrm>
            <a:off x="342727" y="503925"/>
            <a:ext cx="5315124" cy="5450562"/>
          </a:xfrm>
          <a:prstGeom prst="rect">
            <a:avLst/>
          </a:prstGeom>
          <a:noFill/>
          <a:extLst>
            <a:ext uri="{909E8E84-426E-40DD-AFC4-6F175D3DCCD1}">
              <a14:hiddenFill xmlns:a14="http://schemas.microsoft.com/office/drawing/2010/main">
                <a:solidFill>
                  <a:srgbClr val="FFFFFF"/>
                </a:solidFill>
              </a14:hiddenFill>
            </a:ext>
          </a:extLst>
        </p:spPr>
      </p:pic>
      <p:sp>
        <p:nvSpPr>
          <p:cNvPr id="218" name="Presented for Grove United Methodist Church"/>
          <p:cNvSpPr txBox="1"/>
          <p:nvPr/>
        </p:nvSpPr>
        <p:spPr>
          <a:xfrm>
            <a:off x="5894613" y="2198913"/>
            <a:ext cx="2767693" cy="375556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0" tIns="45720" rIns="0" bIns="45720" rtlCol="0">
            <a:normAutofit/>
          </a:bodyPr>
          <a:lstStyle>
            <a:lvl1pPr indent="39687" algn="ctr">
              <a:defRPr sz="2600" b="1" i="1">
                <a:solidFill>
                  <a:srgbClr val="FFFF00"/>
                </a:solidFill>
              </a:defRPr>
            </a:lvl1pPr>
          </a:lstStyle>
          <a:p>
            <a:pPr algn="l" defTabSz="914400">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rPr>
              <a:t>Updated May 2023</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afe Sanctuaries Policy"/>
          <p:cNvSpPr txBox="1"/>
          <p:nvPr/>
        </p:nvSpPr>
        <p:spPr>
          <a:xfrm>
            <a:off x="632796" y="443660"/>
            <a:ext cx="8128001" cy="685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39687" algn="ctr">
              <a:defRPr sz="4400" b="1">
                <a:solidFill>
                  <a:srgbClr val="000000"/>
                </a:solidFill>
                <a:latin typeface="Calibri"/>
                <a:ea typeface="Calibri"/>
                <a:cs typeface="Calibri"/>
                <a:sym typeface="Calibri"/>
              </a:defRPr>
            </a:lvl1pPr>
          </a:lstStyle>
          <a:p>
            <a:r>
              <a:rPr dirty="0">
                <a:solidFill>
                  <a:schemeClr val="tx1"/>
                </a:solidFill>
              </a:rPr>
              <a:t>Safe Sanctuaries Policy</a:t>
            </a:r>
            <a:r>
              <a:rPr lang="en-US" dirty="0">
                <a:solidFill>
                  <a:schemeClr val="tx1"/>
                </a:solidFill>
              </a:rPr>
              <a:t> Logistics</a:t>
            </a:r>
            <a:endParaRPr dirty="0">
              <a:solidFill>
                <a:schemeClr val="tx1"/>
              </a:solidFill>
            </a:endParaRPr>
          </a:p>
        </p:txBody>
      </p:sp>
      <p:sp>
        <p:nvSpPr>
          <p:cNvPr id="264" name="Is there a Policy, has it been updated lately, who knows how &amp; where to reference it ?"/>
          <p:cNvSpPr txBox="1"/>
          <p:nvPr/>
        </p:nvSpPr>
        <p:spPr>
          <a:xfrm>
            <a:off x="1101012" y="2846660"/>
            <a:ext cx="6885992" cy="20928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defRPr sz="2800" b="1">
                <a:solidFill>
                  <a:srgbClr val="000000"/>
                </a:solidFill>
              </a:defRPr>
            </a:lvl1pPr>
          </a:lstStyle>
          <a:p>
            <a:pPr marL="514350" indent="-514350" algn="l">
              <a:buFont typeface="+mj-lt"/>
              <a:buAutoNum type="arabicPeriod"/>
            </a:pPr>
            <a:r>
              <a:rPr lang="en-US" dirty="0"/>
              <a:t>What the policy says </a:t>
            </a:r>
          </a:p>
          <a:p>
            <a:pPr marL="971550" lvl="1" indent="-514350">
              <a:buFont typeface="+mj-lt"/>
              <a:buAutoNum type="arabicPeriod"/>
            </a:pPr>
            <a:r>
              <a:rPr lang="en-US" dirty="0"/>
              <a:t>(EPA policy can be used as a template)</a:t>
            </a:r>
          </a:p>
          <a:p>
            <a:pPr marL="514350" indent="-514350" algn="l">
              <a:buFont typeface="+mj-lt"/>
              <a:buAutoNum type="arabicPeriod"/>
            </a:pPr>
            <a:r>
              <a:rPr lang="en-US" dirty="0"/>
              <a:t>Where p</a:t>
            </a:r>
            <a:r>
              <a:rPr dirty="0"/>
              <a:t>olicy</a:t>
            </a:r>
            <a:r>
              <a:rPr lang="en-US" dirty="0"/>
              <a:t> is kept</a:t>
            </a:r>
          </a:p>
          <a:p>
            <a:pPr marL="514350" indent="-514350" algn="l">
              <a:buFont typeface="+mj-lt"/>
              <a:buAutoNum type="arabicPeriod"/>
            </a:pPr>
            <a:r>
              <a:rPr lang="en-US" dirty="0"/>
              <a:t>How often it is </a:t>
            </a:r>
            <a:r>
              <a:rPr dirty="0"/>
              <a:t>updated</a:t>
            </a:r>
            <a:endParaRPr lang="en-US" dirty="0"/>
          </a:p>
          <a:p>
            <a:pPr marL="514350" indent="-514350" algn="l">
              <a:buFont typeface="+mj-lt"/>
              <a:buAutoNum type="arabicPeriod"/>
            </a:pPr>
            <a:r>
              <a:rPr lang="en-US" dirty="0"/>
              <a:t>How it can be referenced</a:t>
            </a:r>
          </a:p>
        </p:txBody>
      </p:sp>
      <p:pic>
        <p:nvPicPr>
          <p:cNvPr id="265" name="Image" descr="Image"/>
          <p:cNvPicPr>
            <a:picLocks noChangeAspect="1"/>
          </p:cNvPicPr>
          <p:nvPr/>
        </p:nvPicPr>
        <p:blipFill>
          <a:blip r:embed="rId3"/>
          <a:stretch>
            <a:fillRect/>
          </a:stretch>
        </p:blipFill>
        <p:spPr>
          <a:xfrm>
            <a:off x="2875629" y="1232921"/>
            <a:ext cx="3336758" cy="1613739"/>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afe Sanctuary Administrator"/>
          <p:cNvSpPr txBox="1">
            <a:spLocks noGrp="1"/>
          </p:cNvSpPr>
          <p:nvPr>
            <p:ph type="title" idx="4294967295"/>
          </p:nvPr>
        </p:nvSpPr>
        <p:spPr>
          <a:xfrm>
            <a:off x="811213" y="437339"/>
            <a:ext cx="7188200" cy="736600"/>
          </a:xfrm>
          <a:prstGeom prst="rect">
            <a:avLst/>
          </a:prstGeom>
        </p:spPr>
        <p:txBody>
          <a:bodyPr>
            <a:normAutofit/>
          </a:bodyPr>
          <a:lstStyle>
            <a:lvl1pPr>
              <a:lnSpc>
                <a:spcPct val="100000"/>
              </a:lnSpc>
              <a:defRPr sz="3200"/>
            </a:lvl1pPr>
          </a:lstStyle>
          <a:p>
            <a:pPr algn="ctr"/>
            <a:r>
              <a:rPr lang="en-US" dirty="0"/>
              <a:t>   </a:t>
            </a:r>
            <a:r>
              <a:rPr lang="en-US" sz="3600" b="1" dirty="0">
                <a:latin typeface="Tahoma" panose="020B0604030504040204" pitchFamily="34" charset="0"/>
                <a:ea typeface="Tahoma" panose="020B0604030504040204" pitchFamily="34" charset="0"/>
                <a:cs typeface="Tahoma" panose="020B0604030504040204" pitchFamily="34" charset="0"/>
              </a:rPr>
              <a:t>Records Management</a:t>
            </a:r>
            <a:endParaRPr b="1" dirty="0">
              <a:latin typeface="Tahoma" panose="020B0604030504040204" pitchFamily="34" charset="0"/>
              <a:ea typeface="Tahoma" panose="020B0604030504040204" pitchFamily="34" charset="0"/>
              <a:cs typeface="Tahoma" panose="020B0604030504040204" pitchFamily="34" charset="0"/>
            </a:endParaRPr>
          </a:p>
        </p:txBody>
      </p:sp>
      <p:sp>
        <p:nvSpPr>
          <p:cNvPr id="290" name="Churches need to have assigned a Safe Sanctuary Administrator and have developed a record keeping system for forms, background checks, etcetera. (Person should be subject to all Training/Compliance Certification Requirements)…"/>
          <p:cNvSpPr txBox="1">
            <a:spLocks noGrp="1"/>
          </p:cNvSpPr>
          <p:nvPr>
            <p:ph type="body" idx="4294967295"/>
          </p:nvPr>
        </p:nvSpPr>
        <p:spPr>
          <a:xfrm>
            <a:off x="811213" y="2213448"/>
            <a:ext cx="7927180" cy="3132138"/>
          </a:xfrm>
          <a:prstGeom prst="rect">
            <a:avLst/>
          </a:prstGeom>
        </p:spPr>
        <p:txBody>
          <a:bodyPr>
            <a:normAutofit/>
          </a:bodyPr>
          <a:lstStyle/>
          <a:p>
            <a:pPr marL="0" indent="0" defTabSz="795527">
              <a:spcBef>
                <a:spcPts val="0"/>
              </a:spcBef>
              <a:buClr>
                <a:srgbClr val="565400"/>
              </a:buClr>
              <a:buSzPct val="100000"/>
              <a:buNone/>
              <a:defRPr sz="2262" b="1"/>
            </a:pPr>
            <a:r>
              <a:rPr lang="en-US" dirty="0"/>
              <a:t>	</a:t>
            </a:r>
            <a:r>
              <a:rPr sz="3200" dirty="0">
                <a:latin typeface="Segoe UI" panose="020B0502040204020203" pitchFamily="34" charset="0"/>
                <a:cs typeface="Segoe UI" panose="020B0502040204020203" pitchFamily="34" charset="0"/>
              </a:rPr>
              <a:t>Churches</a:t>
            </a:r>
            <a:r>
              <a:rPr lang="en-US" sz="3200" dirty="0">
                <a:latin typeface="Segoe UI" panose="020B0502040204020203" pitchFamily="34" charset="0"/>
                <a:cs typeface="Segoe UI" panose="020B0502040204020203" pitchFamily="34" charset="0"/>
              </a:rPr>
              <a:t> or Church Preschools</a:t>
            </a:r>
            <a:r>
              <a:rPr sz="3200" dirty="0">
                <a:latin typeface="Segoe UI" panose="020B0502040204020203" pitchFamily="34" charset="0"/>
                <a:cs typeface="Segoe UI" panose="020B0502040204020203" pitchFamily="34" charset="0"/>
              </a:rPr>
              <a:t> </a:t>
            </a:r>
            <a:r>
              <a:rPr lang="en-US" sz="3200" dirty="0">
                <a:latin typeface="Segoe UI" panose="020B0502040204020203" pitchFamily="34" charset="0"/>
                <a:cs typeface="Segoe UI" panose="020B0502040204020203" pitchFamily="34" charset="0"/>
              </a:rPr>
              <a:t>should</a:t>
            </a:r>
            <a:r>
              <a:rPr sz="3200" dirty="0">
                <a:latin typeface="Segoe UI" panose="020B0502040204020203" pitchFamily="34" charset="0"/>
                <a:cs typeface="Segoe UI" panose="020B0502040204020203" pitchFamily="34" charset="0"/>
              </a:rPr>
              <a:t> have assigned a Safe Sanctuar</a:t>
            </a:r>
            <a:r>
              <a:rPr lang="en-US" sz="3200" dirty="0">
                <a:latin typeface="Segoe UI" panose="020B0502040204020203" pitchFamily="34" charset="0"/>
                <a:cs typeface="Segoe UI" panose="020B0502040204020203" pitchFamily="34" charset="0"/>
              </a:rPr>
              <a:t>ies</a:t>
            </a:r>
            <a:r>
              <a:rPr sz="3200" dirty="0">
                <a:latin typeface="Segoe UI" panose="020B0502040204020203" pitchFamily="34" charset="0"/>
                <a:cs typeface="Segoe UI" panose="020B0502040204020203" pitchFamily="34" charset="0"/>
              </a:rPr>
              <a:t> Administrator and </a:t>
            </a:r>
            <a:r>
              <a:rPr lang="en-US" sz="3200" dirty="0">
                <a:latin typeface="Segoe UI" panose="020B0502040204020203" pitchFamily="34" charset="0"/>
                <a:cs typeface="Segoe UI" panose="020B0502040204020203" pitchFamily="34" charset="0"/>
              </a:rPr>
              <a:t>a 	</a:t>
            </a:r>
            <a:r>
              <a:rPr lang="en-US" sz="3200" i="1" dirty="0">
                <a:latin typeface="Segoe UI" panose="020B0502040204020203" pitchFamily="34" charset="0"/>
                <a:cs typeface="Segoe UI" panose="020B0502040204020203" pitchFamily="34" charset="0"/>
              </a:rPr>
              <a:t>secure</a:t>
            </a:r>
            <a:r>
              <a:rPr sz="3200" dirty="0">
                <a:latin typeface="Segoe UI" panose="020B0502040204020203" pitchFamily="34" charset="0"/>
                <a:cs typeface="Segoe UI" panose="020B0502040204020203" pitchFamily="34" charset="0"/>
              </a:rPr>
              <a:t> record keeping system for forms, background checks, </a:t>
            </a:r>
            <a:r>
              <a:rPr lang="en-US" sz="3200" dirty="0">
                <a:latin typeface="Segoe UI" panose="020B0502040204020203" pitchFamily="34" charset="0"/>
                <a:cs typeface="Segoe UI" panose="020B0502040204020203" pitchFamily="34" charset="0"/>
              </a:rPr>
              <a:t>“need to renew” dates, </a:t>
            </a:r>
            <a:r>
              <a:rPr sz="3200" dirty="0">
                <a:latin typeface="Segoe UI" panose="020B0502040204020203" pitchFamily="34" charset="0"/>
                <a:cs typeface="Segoe UI" panose="020B0502040204020203" pitchFamily="34" charset="0"/>
              </a:rPr>
              <a:t>etc. </a:t>
            </a:r>
            <a:r>
              <a:rPr lang="en-US" sz="3200" dirty="0">
                <a:latin typeface="Segoe UI" panose="020B0502040204020203" pitchFamily="34" charset="0"/>
                <a:cs typeface="Segoe UI" panose="020B0502040204020203" pitchFamily="34" charset="0"/>
              </a:rPr>
              <a: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90">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9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 grpId="0" build="p"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Church Record Keeping :"/>
          <p:cNvSpPr txBox="1"/>
          <p:nvPr/>
        </p:nvSpPr>
        <p:spPr>
          <a:xfrm>
            <a:off x="459737" y="257031"/>
            <a:ext cx="8318500" cy="52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39687" algn="ctr">
              <a:defRPr sz="3400" b="1">
                <a:solidFill>
                  <a:srgbClr val="0070C0"/>
                </a:solidFill>
                <a:latin typeface="Calibri"/>
                <a:ea typeface="Calibri"/>
                <a:cs typeface="Calibri"/>
                <a:sym typeface="Calibri"/>
              </a:defRPr>
            </a:lvl1pPr>
          </a:lstStyle>
          <a:p>
            <a:r>
              <a:rPr dirty="0">
                <a:solidFill>
                  <a:schemeClr val="tx1"/>
                </a:solidFill>
                <a:latin typeface="Tahoma" panose="020B0604030504040204" pitchFamily="34" charset="0"/>
                <a:ea typeface="Tahoma" panose="020B0604030504040204" pitchFamily="34" charset="0"/>
                <a:cs typeface="Tahoma" panose="020B0604030504040204" pitchFamily="34" charset="0"/>
              </a:rPr>
              <a:t>Record Keeping </a:t>
            </a:r>
          </a:p>
        </p:txBody>
      </p:sp>
      <p:sp>
        <p:nvSpPr>
          <p:cNvPr id="2" name="Rectangle 1"/>
          <p:cNvSpPr/>
          <p:nvPr/>
        </p:nvSpPr>
        <p:spPr>
          <a:xfrm>
            <a:off x="585406" y="777732"/>
            <a:ext cx="8318501" cy="5129674"/>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r>
              <a:rPr lang="en-US" sz="2800" b="1" dirty="0">
                <a:effectLst/>
                <a:latin typeface="Segoe UI" panose="020B0502040204020203" pitchFamily="34" charset="0"/>
                <a:ea typeface="Tahoma" panose="020B0604030504040204" pitchFamily="34" charset="0"/>
                <a:cs typeface="Segoe UI" panose="020B0502040204020203" pitchFamily="34" charset="0"/>
              </a:rPr>
              <a:t>Records: all written records shall be confidential and shall be kept in a secure location with access restricted on a need-to-know basis, to the Pastor, SPRC chair and/or Ministry Lead.  All files (clearances, reference checks, training attendance, letters of recommendations from prior church, etc.) </a:t>
            </a:r>
            <a:r>
              <a:rPr lang="en-US" sz="2800" b="1" u="sng" dirty="0">
                <a:effectLst/>
                <a:latin typeface="Segoe UI" panose="020B0502040204020203" pitchFamily="34" charset="0"/>
                <a:ea typeface="Tahoma" panose="020B0604030504040204" pitchFamily="34" charset="0"/>
                <a:cs typeface="Segoe UI" panose="020B0502040204020203" pitchFamily="34" charset="0"/>
              </a:rPr>
              <a:t>shall be maintained for thirty (30) years after ministry ends with the individuals.</a:t>
            </a:r>
            <a:r>
              <a:rPr lang="en-US" sz="2800" b="1" dirty="0">
                <a:effectLst/>
                <a:latin typeface="Segoe UI" panose="020B0502040204020203" pitchFamily="34" charset="0"/>
                <a:ea typeface="Tahoma" panose="020B0604030504040204" pitchFamily="34" charset="0"/>
                <a:cs typeface="Segoe UI" panose="020B0502040204020203" pitchFamily="34" charset="0"/>
              </a:rPr>
              <a:t> Files can be digitized and kept in a permanent online secure environment.</a:t>
            </a:r>
            <a:endParaRPr lang="en-US" sz="2800" b="1" dirty="0">
              <a:latin typeface="Segoe UI" panose="020B0502040204020203" pitchFamily="34" charset="0"/>
              <a:ea typeface="Tahoma" panose="020B0604030504040204" pitchFamily="34" charset="0"/>
              <a:cs typeface="Segoe UI" panose="020B0502040204020203" pitchFamily="34" charset="0"/>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Screening"/>
          <p:cNvSpPr txBox="1">
            <a:spLocks noGrp="1"/>
          </p:cNvSpPr>
          <p:nvPr>
            <p:ph type="title" idx="4294967295"/>
          </p:nvPr>
        </p:nvSpPr>
        <p:spPr>
          <a:xfrm>
            <a:off x="0" y="282575"/>
            <a:ext cx="8763000" cy="990600"/>
          </a:xfrm>
          <a:prstGeom prst="rect">
            <a:avLst/>
          </a:prstGeom>
        </p:spPr>
        <p:txBody>
          <a:bodyPr>
            <a:normAutofit/>
          </a:bodyPr>
          <a:lstStyle>
            <a:lvl1pPr>
              <a:lnSpc>
                <a:spcPct val="100000"/>
              </a:lnSpc>
              <a:defRPr sz="3200"/>
            </a:lvl1pPr>
          </a:lstStyle>
          <a:p>
            <a:pPr algn="ctr"/>
            <a:r>
              <a:rPr lang="en-US" b="1" dirty="0">
                <a:latin typeface="Tahoma" panose="020B0604030504040204" pitchFamily="34" charset="0"/>
                <a:ea typeface="Tahoma" panose="020B0604030504040204" pitchFamily="34" charset="0"/>
                <a:cs typeface="Tahoma" panose="020B0604030504040204" pitchFamily="34" charset="0"/>
              </a:rPr>
              <a:t>Screening Standards</a:t>
            </a:r>
            <a:endParaRPr sz="3600" b="1" dirty="0">
              <a:latin typeface="Tahoma" panose="020B0604030504040204" pitchFamily="34" charset="0"/>
              <a:ea typeface="Tahoma" panose="020B0604030504040204" pitchFamily="34" charset="0"/>
              <a:cs typeface="Tahoma" panose="020B0604030504040204" pitchFamily="34" charset="0"/>
            </a:endParaRPr>
          </a:p>
        </p:txBody>
      </p:sp>
      <p:sp>
        <p:nvSpPr>
          <p:cNvPr id="287" name="All workers (paid and volunteer) must complete an application form.  Employees submit an Employment Application and Volunteers submit a Volunteer Application.…"/>
          <p:cNvSpPr txBox="1">
            <a:spLocks noGrp="1"/>
          </p:cNvSpPr>
          <p:nvPr>
            <p:ph type="body" idx="4294967295"/>
          </p:nvPr>
        </p:nvSpPr>
        <p:spPr>
          <a:xfrm>
            <a:off x="0" y="1420238"/>
            <a:ext cx="8763000" cy="4820225"/>
          </a:xfrm>
          <a:prstGeom prst="rect">
            <a:avLst/>
          </a:prstGeom>
        </p:spPr>
        <p:txBody>
          <a:bodyPr>
            <a:normAutofit fontScale="92500" lnSpcReduction="10000"/>
          </a:bodyPr>
          <a:lstStyle/>
          <a:p>
            <a:r>
              <a:rPr lang="en-US" sz="3200" b="1" dirty="0">
                <a:latin typeface="Segoe UI" panose="020B0502040204020203" pitchFamily="34" charset="0"/>
                <a:ea typeface="Tahoma" panose="020B0604030504040204" pitchFamily="34" charset="0"/>
                <a:cs typeface="Segoe UI" panose="020B0502040204020203" pitchFamily="34" charset="0"/>
              </a:rPr>
              <a:t>All applicants for employment and/or volunteer service in which that applicant shall have contact with children in a manner which, under Pennsylvania law currently in force and as enacted and amended in the future from time to time, requires the person to obtain background clearances shall complete the following prior to start of service: </a:t>
            </a:r>
          </a:p>
          <a:p>
            <a:r>
              <a:rPr lang="en-US" sz="3000" b="1" dirty="0">
                <a:latin typeface="Segoe UI" panose="020B0502040204020203" pitchFamily="34" charset="0"/>
                <a:ea typeface="Tahoma" panose="020B0604030504040204" pitchFamily="34" charset="0"/>
                <a:cs typeface="Segoe UI" panose="020B0502040204020203" pitchFamily="34" charset="0"/>
              </a:rPr>
              <a:t>Written Application</a:t>
            </a:r>
          </a:p>
          <a:p>
            <a:r>
              <a:rPr lang="en-US" sz="3000" b="1" dirty="0">
                <a:latin typeface="Segoe UI" panose="020B0502040204020203" pitchFamily="34" charset="0"/>
                <a:ea typeface="Tahoma" panose="020B0604030504040204" pitchFamily="34" charset="0"/>
                <a:cs typeface="Segoe UI" panose="020B0502040204020203" pitchFamily="34" charset="0"/>
              </a:rPr>
              <a:t>Background Checks</a:t>
            </a:r>
          </a:p>
          <a:p>
            <a:r>
              <a:rPr lang="en-US" sz="3000" b="1" dirty="0">
                <a:latin typeface="Segoe UI" panose="020B0502040204020203" pitchFamily="34" charset="0"/>
                <a:ea typeface="Tahoma" panose="020B0604030504040204" pitchFamily="34" charset="0"/>
                <a:cs typeface="Segoe UI" panose="020B0502040204020203" pitchFamily="34" charset="0"/>
              </a:rPr>
              <a:t>References</a:t>
            </a:r>
          </a:p>
          <a:p>
            <a:r>
              <a:rPr lang="en-US" sz="3000" b="1" dirty="0">
                <a:latin typeface="Segoe UI" panose="020B0502040204020203" pitchFamily="34" charset="0"/>
                <a:ea typeface="Tahoma" panose="020B0604030504040204" pitchFamily="34" charset="0"/>
                <a:cs typeface="Segoe UI" panose="020B0502040204020203" pitchFamily="34" charset="0"/>
              </a:rPr>
              <a:t>Relationship to church</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87">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8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287">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iterate>
                                    <p:tmAbs val="0"/>
                                  </p:iterate>
                                  <p:childTnLst>
                                    <p:set>
                                      <p:cBhvr>
                                        <p:cTn id="13" fill="hold"/>
                                        <p:tgtEl>
                                          <p:spTgt spid="287">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iterate>
                                    <p:tmAbs val="0"/>
                                  </p:iterate>
                                  <p:childTnLst>
                                    <p:set>
                                      <p:cBhvr>
                                        <p:cTn id="16" fill="hold"/>
                                        <p:tgtEl>
                                          <p:spTgt spid="287">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iterate>
                                    <p:tmAbs val="0"/>
                                  </p:iterate>
                                  <p:childTnLst>
                                    <p:set>
                                      <p:cBhvr>
                                        <p:cTn id="19" fill="hold"/>
                                        <p:tgtEl>
                                          <p:spTgt spid="2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 grpId="0" build="p"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taff Background clearances include the PA State Police Criminal Record Check and the PA Child Abuse History Clearance. These must be obtained every 60 Months. There is a Nominal Fee.…"/>
          <p:cNvSpPr txBox="1">
            <a:spLocks noGrp="1"/>
          </p:cNvSpPr>
          <p:nvPr>
            <p:ph type="body" sz="half" idx="4294967295"/>
          </p:nvPr>
        </p:nvSpPr>
        <p:spPr>
          <a:xfrm>
            <a:off x="0" y="1722438"/>
            <a:ext cx="8437563" cy="2647950"/>
          </a:xfrm>
          <a:prstGeom prst="rect">
            <a:avLst/>
          </a:prstGeom>
        </p:spPr>
        <p:txBody>
          <a:bodyPr>
            <a:noAutofit/>
          </a:bodyPr>
          <a:lstStyle/>
          <a:p>
            <a:pPr marL="201168" lvl="1" indent="0">
              <a:spcBef>
                <a:spcPts val="0"/>
              </a:spcBef>
              <a:buNone/>
              <a:defRPr sz="2000" b="1"/>
            </a:pPr>
            <a:r>
              <a:rPr lang="en-US" sz="2600" dirty="0"/>
              <a:t>Background Checks –</a:t>
            </a:r>
          </a:p>
          <a:p>
            <a:pPr marL="201168" lvl="1" indent="0">
              <a:spcBef>
                <a:spcPts val="0"/>
              </a:spcBef>
              <a:buNone/>
              <a:defRPr sz="2000" b="1"/>
            </a:pPr>
            <a:r>
              <a:rPr lang="en-US" sz="2600" dirty="0"/>
              <a:t>a. All background checks required by the laws of the Commonwealth of Pennsylvania currently in force and as enacted and amended from time to time.</a:t>
            </a:r>
          </a:p>
          <a:p>
            <a:pPr marL="201168" lvl="1" indent="0">
              <a:spcBef>
                <a:spcPts val="0"/>
              </a:spcBef>
              <a:buNone/>
              <a:defRPr sz="2000" b="1"/>
            </a:pPr>
            <a:r>
              <a:rPr lang="en-US" sz="2600" dirty="0"/>
              <a:t>b. In addition to the above clearances, all employees and volunteers of the EPA conference camps shall obtain all clearances required for Camp Association.</a:t>
            </a:r>
          </a:p>
          <a:p>
            <a:pPr marL="201168" lvl="1" indent="0">
              <a:spcBef>
                <a:spcPts val="0"/>
              </a:spcBef>
              <a:buNone/>
              <a:defRPr sz="2000" b="1"/>
            </a:pPr>
            <a:r>
              <a:rPr lang="en-US" sz="2600" dirty="0"/>
              <a:t>c. In addition to the above clearances, all employees and volunteers of the preschool centers operated by an EPA church shall obtain all clearances required for their certificate of compliance by the Department of Education.</a:t>
            </a:r>
            <a:endParaRPr sz="2600" dirty="0"/>
          </a:p>
        </p:txBody>
      </p:sp>
      <p:sp>
        <p:nvSpPr>
          <p:cNvPr id="293" name="Staff Related Requirements :"/>
          <p:cNvSpPr txBox="1"/>
          <p:nvPr/>
        </p:nvSpPr>
        <p:spPr>
          <a:xfrm>
            <a:off x="1461426" y="650140"/>
            <a:ext cx="6003064"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700" b="1">
                <a:solidFill>
                  <a:srgbClr val="000000"/>
                </a:solidFill>
              </a:defRPr>
            </a:lvl1pPr>
          </a:lstStyle>
          <a:p>
            <a:pPr algn="ctr"/>
            <a:r>
              <a:rPr lang="en-US" sz="3200" dirty="0">
                <a:solidFill>
                  <a:schemeClr val="tx1"/>
                </a:solidFill>
                <a:latin typeface="Segoe UI" panose="020B0502040204020203" pitchFamily="34" charset="0"/>
                <a:ea typeface="Tahoma" panose="020B0604030504040204" pitchFamily="34" charset="0"/>
                <a:cs typeface="Segoe UI" panose="020B0502040204020203" pitchFamily="34" charset="0"/>
              </a:rPr>
              <a:t>Background Checks</a:t>
            </a:r>
            <a:endParaRPr sz="3200" dirty="0">
              <a:solidFill>
                <a:schemeClr val="tx1"/>
              </a:solidFill>
              <a:latin typeface="Segoe UI" panose="020B0502040204020203" pitchFamily="34" charset="0"/>
              <a:ea typeface="Tahoma" panose="020B0604030504040204" pitchFamily="34" charset="0"/>
              <a:cs typeface="Segoe UI" panose="020B0502040204020203"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9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9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29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29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 grpId="0" build="p"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Screening/Selecting of Volunteers"/>
          <p:cNvSpPr txBox="1"/>
          <p:nvPr/>
        </p:nvSpPr>
        <p:spPr>
          <a:xfrm>
            <a:off x="412750" y="626456"/>
            <a:ext cx="8318500" cy="492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39687" algn="ctr">
              <a:defRPr sz="3400" b="1">
                <a:solidFill>
                  <a:srgbClr val="FF2600"/>
                </a:solidFill>
                <a:latin typeface="Calibri"/>
                <a:ea typeface="Calibri"/>
                <a:cs typeface="Calibri"/>
                <a:sym typeface="Calibri"/>
              </a:defRPr>
            </a:lvl1pPr>
          </a:lstStyle>
          <a:p>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Obtaining Clearances</a:t>
            </a:r>
          </a:p>
        </p:txBody>
      </p:sp>
      <p:sp>
        <p:nvSpPr>
          <p:cNvPr id="298" name="Laws concerning Background Checks (Link EPA Conference Website) :…"/>
          <p:cNvSpPr txBox="1">
            <a:spLocks noGrp="1"/>
          </p:cNvSpPr>
          <p:nvPr>
            <p:ph type="body" idx="4294967295"/>
          </p:nvPr>
        </p:nvSpPr>
        <p:spPr>
          <a:xfrm>
            <a:off x="749300" y="933856"/>
            <a:ext cx="8394700" cy="5178020"/>
          </a:xfrm>
          <a:prstGeom prst="rect">
            <a:avLst/>
          </a:prstGeom>
        </p:spPr>
        <p:txBody>
          <a:bodyPr lIns="5078" tIns="5078" rIns="5078" bIns="5078">
            <a:normAutofit fontScale="92500" lnSpcReduction="20000"/>
          </a:bodyPr>
          <a:lstStyle/>
          <a:p>
            <a:endParaRPr lang="en-US" sz="2800" b="1" dirty="0"/>
          </a:p>
          <a:p>
            <a:r>
              <a:rPr lang="en-US" sz="3200" b="1" dirty="0">
                <a:hlinkClick r:id="rId3">
                  <a:extLst>
                    <a:ext uri="{A12FA001-AC4F-418D-AE19-62706E023703}">
                      <ahyp:hlinkClr xmlns:ahyp="http://schemas.microsoft.com/office/drawing/2018/hyperlinkcolor" val="tx"/>
                    </a:ext>
                  </a:extLst>
                </a:hlinkClick>
              </a:rPr>
              <a:t>https://www.epaumc.org/safe-sanctuaries/</a:t>
            </a:r>
            <a:endParaRPr lang="en-US" sz="3200" b="1" dirty="0"/>
          </a:p>
          <a:p>
            <a:endParaRPr lang="en-US" sz="3200" b="1" dirty="0"/>
          </a:p>
          <a:p>
            <a:r>
              <a:rPr lang="en-US" sz="3200" b="1" dirty="0">
                <a:hlinkClick r:id="rId4">
                  <a:extLst>
                    <a:ext uri="{A12FA001-AC4F-418D-AE19-62706E023703}">
                      <ahyp:hlinkClr xmlns:ahyp="http://schemas.microsoft.com/office/drawing/2018/hyperlinkcolor" val="tx"/>
                    </a:ext>
                  </a:extLst>
                </a:hlinkClick>
              </a:rPr>
              <a:t>https://www.epaumc.org/safe-sanctuaries/safe-sanctuaries-selection-screening/</a:t>
            </a:r>
            <a:r>
              <a:rPr lang="en-US" sz="3200" b="1" dirty="0"/>
              <a:t> </a:t>
            </a:r>
          </a:p>
          <a:p>
            <a:r>
              <a:rPr lang="en-US" sz="3200" b="1" i="0" dirty="0">
                <a:effectLst/>
                <a:latin typeface="Roboto" panose="02000000000000000000" pitchFamily="2" charset="0"/>
              </a:rPr>
              <a:t>Apply for Clearances Online: </a:t>
            </a:r>
            <a:r>
              <a:rPr lang="en-US" sz="3200" b="1" i="0" u="sng" dirty="0">
                <a:effectLst/>
                <a:latin typeface="Roboto" panose="02000000000000000000" pitchFamily="2" charset="0"/>
                <a:hlinkClick r:id="rId5">
                  <a:extLst>
                    <a:ext uri="{A12FA001-AC4F-418D-AE19-62706E023703}">
                      <ahyp:hlinkClr xmlns:ahyp="http://schemas.microsoft.com/office/drawing/2018/hyperlinkcolor" val="tx"/>
                    </a:ext>
                  </a:extLst>
                </a:hlinkClick>
              </a:rPr>
              <a:t>Child Abuse History Clearance</a:t>
            </a:r>
            <a:endParaRPr lang="en-US" sz="3200" b="1" i="0" dirty="0">
              <a:effectLst/>
              <a:latin typeface="Roboto" panose="02000000000000000000" pitchFamily="2" charset="0"/>
            </a:endParaRPr>
          </a:p>
          <a:p>
            <a:r>
              <a:rPr lang="en-US" sz="3200" b="1" i="0" u="none" strike="noStrike" dirty="0">
                <a:effectLst/>
                <a:latin typeface="Roboto" panose="02000000000000000000" pitchFamily="2" charset="0"/>
                <a:hlinkClick r:id="rId6">
                  <a:extLst>
                    <a:ext uri="{A12FA001-AC4F-418D-AE19-62706E023703}">
                      <ahyp:hlinkClr xmlns:ahyp="http://schemas.microsoft.com/office/drawing/2018/hyperlinkcolor" val="tx"/>
                    </a:ext>
                  </a:extLst>
                </a:hlinkClick>
              </a:rPr>
              <a:t>PA State Criminal Record Check Online</a:t>
            </a:r>
            <a:endParaRPr lang="en-US" sz="3200" b="1" i="0" dirty="0">
              <a:effectLst/>
              <a:latin typeface="Roboto" panose="02000000000000000000" pitchFamily="2" charset="0"/>
            </a:endParaRPr>
          </a:p>
          <a:p>
            <a:r>
              <a:rPr lang="en-US" sz="3200" b="1" i="0" u="none" strike="noStrike" dirty="0">
                <a:effectLst/>
                <a:latin typeface="Roboto" panose="02000000000000000000" pitchFamily="2" charset="0"/>
                <a:hlinkClick r:id="rId7">
                  <a:extLst>
                    <a:ext uri="{A12FA001-AC4F-418D-AE19-62706E023703}">
                      <ahyp:hlinkClr xmlns:ahyp="http://schemas.microsoft.com/office/drawing/2018/hyperlinkcolor" val="tx"/>
                    </a:ext>
                  </a:extLst>
                </a:hlinkClick>
              </a:rPr>
              <a:t>FBI Fingerprinting &amp; Criminal History Report</a:t>
            </a:r>
            <a:endParaRPr lang="en-US" sz="3200" b="1" i="0" dirty="0">
              <a:effectLst/>
              <a:latin typeface="Roboto" panose="02000000000000000000" pitchFamily="2" charset="0"/>
            </a:endParaRPr>
          </a:p>
          <a:p>
            <a:pPr marL="742950" lvl="1" indent="-285750"/>
            <a:r>
              <a:rPr lang="en-US" sz="3200" b="1" i="0" dirty="0">
                <a:effectLst/>
                <a:latin typeface="Roboto" panose="02000000000000000000" pitchFamily="2" charset="0"/>
              </a:rPr>
              <a:t>Under "Enter your Service Code to get started:"</a:t>
            </a:r>
          </a:p>
          <a:p>
            <a:pPr marL="1143000" lvl="2" indent="-228600"/>
            <a:r>
              <a:rPr lang="en-US" sz="3200" b="1" i="0" dirty="0">
                <a:effectLst/>
                <a:latin typeface="Roboto" panose="02000000000000000000" pitchFamily="2" charset="0"/>
              </a:rPr>
              <a:t>Employees enter 1KG756</a:t>
            </a:r>
          </a:p>
          <a:p>
            <a:pPr marL="1143000" lvl="2" indent="-228600"/>
            <a:r>
              <a:rPr lang="en-US" sz="3200" b="1" i="0" dirty="0">
                <a:effectLst/>
                <a:latin typeface="Roboto" panose="02000000000000000000" pitchFamily="2" charset="0"/>
              </a:rPr>
              <a:t>Volunteers enter 1KG6ZJ</a:t>
            </a:r>
          </a:p>
          <a:p>
            <a:pPr lvl="1"/>
            <a:endParaRPr lang="en-US" sz="2400" u="sng" dirty="0"/>
          </a:p>
        </p:txBody>
      </p:sp>
      <p:sp>
        <p:nvSpPr>
          <p:cNvPr id="299" name="Possibly include this in your Church Covenant"/>
          <p:cNvSpPr txBox="1"/>
          <p:nvPr/>
        </p:nvSpPr>
        <p:spPr>
          <a:xfrm>
            <a:off x="5864784" y="4556764"/>
            <a:ext cx="2688938"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600" b="1">
                <a:solidFill>
                  <a:srgbClr val="000000"/>
                </a:solidFill>
              </a:defRPr>
            </a:lvl1pPr>
          </a:lstStyle>
          <a:p>
            <a:endParaRPr dirty="0"/>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What is considered Safe Sanctuaries accepted Training  ?"/>
          <p:cNvSpPr txBox="1">
            <a:spLocks noGrp="1"/>
          </p:cNvSpPr>
          <p:nvPr>
            <p:ph type="title" idx="4294967295"/>
          </p:nvPr>
        </p:nvSpPr>
        <p:spPr>
          <a:xfrm>
            <a:off x="311285" y="254000"/>
            <a:ext cx="8832715" cy="1008063"/>
          </a:xfrm>
          <a:prstGeom prst="rect">
            <a:avLst/>
          </a:prstGeom>
        </p:spPr>
        <p:txBody>
          <a:bodyPr>
            <a:noAutofit/>
          </a:bodyPr>
          <a:lstStyle>
            <a:lvl1pPr defTabSz="612648">
              <a:lnSpc>
                <a:spcPct val="100000"/>
              </a:lnSpc>
              <a:defRPr sz="2144"/>
            </a:lvl1pPr>
          </a:lstStyle>
          <a:p>
            <a:pPr algn="ctr"/>
            <a:r>
              <a:rPr lang="en-US" sz="3200" b="1" dirty="0">
                <a:latin typeface="Segoe UI" panose="020B0502040204020203" pitchFamily="34" charset="0"/>
                <a:ea typeface="Tahoma" panose="020B0604030504040204" pitchFamily="34" charset="0"/>
                <a:cs typeface="Segoe UI" panose="020B0502040204020203" pitchFamily="34" charset="0"/>
              </a:rPr>
              <a:t>How Often Is</a:t>
            </a:r>
            <a:r>
              <a:rPr sz="3200" b="1" dirty="0">
                <a:latin typeface="Segoe UI" panose="020B0502040204020203" pitchFamily="34" charset="0"/>
                <a:ea typeface="Tahoma" panose="020B0604030504040204" pitchFamily="34" charset="0"/>
                <a:cs typeface="Segoe UI" panose="020B0502040204020203" pitchFamily="34" charset="0"/>
              </a:rPr>
              <a:t> Safe Sanctuaries </a:t>
            </a:r>
            <a:br>
              <a:rPr lang="en-US" sz="3200" b="1" dirty="0">
                <a:latin typeface="Segoe UI" panose="020B0502040204020203" pitchFamily="34" charset="0"/>
                <a:ea typeface="Tahoma" panose="020B0604030504040204" pitchFamily="34" charset="0"/>
                <a:cs typeface="Segoe UI" panose="020B0502040204020203" pitchFamily="34" charset="0"/>
              </a:rPr>
            </a:br>
            <a:r>
              <a:rPr sz="3200" b="1" dirty="0">
                <a:latin typeface="Segoe UI" panose="020B0502040204020203" pitchFamily="34" charset="0"/>
                <a:ea typeface="Tahoma" panose="020B0604030504040204" pitchFamily="34" charset="0"/>
                <a:cs typeface="Segoe UI" panose="020B0502040204020203" pitchFamily="34" charset="0"/>
              </a:rPr>
              <a:t>Training</a:t>
            </a:r>
            <a:r>
              <a:rPr lang="en-US" sz="3200" b="1" dirty="0">
                <a:latin typeface="Segoe UI" panose="020B0502040204020203" pitchFamily="34" charset="0"/>
                <a:ea typeface="Tahoma" panose="020B0604030504040204" pitchFamily="34" charset="0"/>
                <a:cs typeface="Segoe UI" panose="020B0502040204020203" pitchFamily="34" charset="0"/>
              </a:rPr>
              <a:t> Needed</a:t>
            </a:r>
            <a:r>
              <a:rPr sz="3200" b="1" dirty="0">
                <a:latin typeface="Segoe UI" panose="020B0502040204020203" pitchFamily="34" charset="0"/>
                <a:ea typeface="Tahoma" panose="020B0604030504040204" pitchFamily="34" charset="0"/>
                <a:cs typeface="Segoe UI" panose="020B0502040204020203" pitchFamily="34" charset="0"/>
              </a:rPr>
              <a:t>?</a:t>
            </a:r>
          </a:p>
        </p:txBody>
      </p:sp>
      <p:sp>
        <p:nvSpPr>
          <p:cNvPr id="309" name="Both staff and volunteers must attend an initial Safe Sanctuary Training. A Safe Sanctuary Review will be completed annually with each staff and volunteer member. (Suggested Form : Given to Church)…"/>
          <p:cNvSpPr txBox="1">
            <a:spLocks noGrp="1"/>
          </p:cNvSpPr>
          <p:nvPr>
            <p:ph type="body" idx="4294967295"/>
          </p:nvPr>
        </p:nvSpPr>
        <p:spPr>
          <a:xfrm>
            <a:off x="0" y="1262063"/>
            <a:ext cx="9144000" cy="5595937"/>
          </a:xfrm>
          <a:prstGeom prst="rect">
            <a:avLst/>
          </a:prstGeom>
        </p:spPr>
        <p:txBody>
          <a:bodyPr>
            <a:normAutofit fontScale="25000" lnSpcReduction="20000"/>
          </a:bodyPr>
          <a:lstStyle/>
          <a:p>
            <a:r>
              <a:rPr lang="en-US" sz="8000" b="1" dirty="0">
                <a:latin typeface="Segoe UI" panose="020B0502040204020203" pitchFamily="34" charset="0"/>
                <a:cs typeface="Segoe UI" panose="020B0502040204020203" pitchFamily="34" charset="0"/>
              </a:rPr>
              <a:t>TRAINING:</a:t>
            </a:r>
            <a:endParaRPr lang="en-US" sz="8000" dirty="0">
              <a:latin typeface="Segoe UI" panose="020B0502040204020203" pitchFamily="34" charset="0"/>
              <a:cs typeface="Segoe UI" panose="020B0502040204020203" pitchFamily="34" charset="0"/>
            </a:endParaRPr>
          </a:p>
          <a:p>
            <a:r>
              <a:rPr lang="en-US" sz="8000" b="1" dirty="0">
                <a:latin typeface="Segoe UI" panose="020B0502040204020203" pitchFamily="34" charset="0"/>
                <a:cs typeface="Segoe UI" panose="020B0502040204020203" pitchFamily="34" charset="0"/>
              </a:rPr>
              <a:t>All persons who have direct contact with children shall participate in training as required under the laws of the Commonwealth of Pennsylvania currently in force and as enacted and amended in the future from time to time which can be found at the time of this writing at </a:t>
            </a:r>
            <a:r>
              <a:rPr lang="en-US" sz="8000" b="1" u="sng" dirty="0">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https://www.dhs.pa.gov/KeepKidsSafe/Pages/Trainings.aspx</a:t>
            </a:r>
            <a:r>
              <a:rPr lang="en-US" sz="8000" b="1" dirty="0">
                <a:latin typeface="Segoe UI" panose="020B0502040204020203" pitchFamily="34" charset="0"/>
                <a:cs typeface="Segoe UI" panose="020B0502040204020203" pitchFamily="34" charset="0"/>
              </a:rPr>
              <a:t>. </a:t>
            </a:r>
          </a:p>
          <a:p>
            <a:r>
              <a:rPr lang="en-US" sz="8000" b="1" dirty="0">
                <a:latin typeface="Segoe UI" panose="020B0502040204020203" pitchFamily="34" charset="0"/>
                <a:cs typeface="Segoe UI" panose="020B0502040204020203" pitchFamily="34" charset="0"/>
              </a:rPr>
              <a:t> </a:t>
            </a:r>
          </a:p>
          <a:p>
            <a:r>
              <a:rPr lang="en-US" sz="9600" b="1" dirty="0">
                <a:latin typeface="Segoe UI" panose="020B0502040204020203" pitchFamily="34" charset="0"/>
                <a:cs typeface="Segoe UI" panose="020B0502040204020203" pitchFamily="34" charset="0"/>
              </a:rPr>
              <a:t>Initial safe sanctuaries training for anyone new to working with children or youth shall occur and at a minimum covers reviewing and agreeing to this policy and the local church’s specific policy. This training should occur prior to a person working with children or youth. Every year, some type of review training shall occur.</a:t>
            </a:r>
          </a:p>
          <a:p>
            <a:pPr marL="0" indent="0">
              <a:buNone/>
            </a:pPr>
            <a:endParaRPr lang="en-US" sz="9600" b="1" dirty="0">
              <a:latin typeface="Segoe UI" panose="020B0502040204020203" pitchFamily="34" charset="0"/>
              <a:cs typeface="Segoe UI" panose="020B0502040204020203" pitchFamily="34" charset="0"/>
            </a:endParaRPr>
          </a:p>
          <a:p>
            <a:r>
              <a:rPr lang="en-US" sz="9600" b="1" dirty="0">
                <a:latin typeface="Segoe UI" panose="020B0502040204020203" pitchFamily="34" charset="0"/>
                <a:cs typeface="Segoe UI" panose="020B0502040204020203" pitchFamily="34" charset="0"/>
              </a:rPr>
              <a:t>Those working as ministry leads are to be fully trained and fully cleared before working with any children or youth. Assistants who are not ever placed in charge of the ministry can be in process for training but need to have all clearances before working with children and youth. Training must occur within the first month of working with children and youth for any assistant. </a:t>
            </a:r>
          </a:p>
          <a:p>
            <a:r>
              <a:rPr lang="en-US" sz="9600" b="1" dirty="0">
                <a:latin typeface="Segoe UI" panose="020B0502040204020203" pitchFamily="34" charset="0"/>
                <a:cs typeface="Segoe UI" panose="020B0502040204020203" pitchFamily="34" charset="0"/>
              </a:rPr>
              <a:t> </a:t>
            </a:r>
          </a:p>
          <a:p>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09">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309">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309">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309">
                                            <p:txEl>
                                              <p:pRg st="3" end="3"/>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309">
                                            <p:txEl>
                                              <p:pRg st="5" end="5"/>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iterate>
                                    <p:tmAbs val="0"/>
                                  </p:iterate>
                                  <p:childTnLst>
                                    <p:set>
                                      <p:cBhvr>
                                        <p:cTn id="21" fill="hold"/>
                                        <p:tgtEl>
                                          <p:spTgt spid="30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 grpId="0" build="p"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upervision"/>
          <p:cNvSpPr txBox="1">
            <a:spLocks noGrp="1"/>
          </p:cNvSpPr>
          <p:nvPr>
            <p:ph type="title" idx="4294967295"/>
          </p:nvPr>
        </p:nvSpPr>
        <p:spPr>
          <a:xfrm>
            <a:off x="2417323" y="347190"/>
            <a:ext cx="3886200" cy="912812"/>
          </a:xfrm>
          <a:prstGeom prst="rect">
            <a:avLst/>
          </a:prstGeom>
        </p:spPr>
        <p:txBody>
          <a:bodyPr>
            <a:normAutofit fontScale="90000"/>
          </a:bodyPr>
          <a:lstStyle>
            <a:lvl1pPr>
              <a:lnSpc>
                <a:spcPct val="100000"/>
              </a:lnSpc>
              <a:defRPr sz="3000"/>
            </a:lvl1pPr>
          </a:lstStyle>
          <a:p>
            <a:pPr algn="ctr"/>
            <a:r>
              <a:rPr lang="en-US" b="1" dirty="0">
                <a:latin typeface="Tahoma" panose="020B0604030504040204" pitchFamily="34" charset="0"/>
                <a:ea typeface="Tahoma" panose="020B0604030504040204" pitchFamily="34" charset="0"/>
                <a:cs typeface="Tahoma" panose="020B0604030504040204" pitchFamily="34" charset="0"/>
              </a:rPr>
              <a:t>Policy Requirements</a:t>
            </a:r>
            <a:br>
              <a:rPr lang="en-US" b="1" dirty="0">
                <a:latin typeface="Tahoma" panose="020B0604030504040204" pitchFamily="34" charset="0"/>
                <a:ea typeface="Tahoma" panose="020B0604030504040204" pitchFamily="34" charset="0"/>
                <a:cs typeface="Tahoma" panose="020B0604030504040204" pitchFamily="34" charset="0"/>
              </a:rPr>
            </a:br>
            <a:r>
              <a:rPr b="1" dirty="0">
                <a:latin typeface="Tahoma" panose="020B0604030504040204" pitchFamily="34" charset="0"/>
                <a:ea typeface="Tahoma" panose="020B0604030504040204" pitchFamily="34" charset="0"/>
                <a:cs typeface="Tahoma" panose="020B0604030504040204" pitchFamily="34" charset="0"/>
              </a:rPr>
              <a:t>Supervision</a:t>
            </a:r>
          </a:p>
        </p:txBody>
      </p:sp>
      <p:sp>
        <p:nvSpPr>
          <p:cNvPr id="312" name="2 Adult Rule.  There will be at least 2 unrelated adults in each activity.  If this is not possible, there will be a roving person who moves amid the rooms during the program period with at least one (1) certified individual in each room.…"/>
          <p:cNvSpPr txBox="1">
            <a:spLocks noGrp="1"/>
          </p:cNvSpPr>
          <p:nvPr>
            <p:ph type="body" idx="4294967295"/>
          </p:nvPr>
        </p:nvSpPr>
        <p:spPr>
          <a:xfrm>
            <a:off x="0" y="1717675"/>
            <a:ext cx="8389938" cy="4017963"/>
          </a:xfrm>
          <a:prstGeom prst="rect">
            <a:avLst/>
          </a:prstGeom>
        </p:spPr>
        <p:txBody>
          <a:bodyPr>
            <a:normAutofit fontScale="92500"/>
          </a:bodyPr>
          <a:lstStyle/>
          <a:p>
            <a:r>
              <a:rPr lang="en-US" sz="2400" b="1" dirty="0"/>
              <a:t>“Two Adult” Rule.  There will be at least 2 unrelated adults in each activity.  If this is not possible, there will be a roving person who moves amid the rooms during the program period with at least one (1) certified individual in each room.  </a:t>
            </a:r>
            <a:endParaRPr lang="en-US" sz="2400" dirty="0"/>
          </a:p>
          <a:p>
            <a:r>
              <a:rPr lang="en-US" sz="2400" b="1" dirty="0"/>
              <a:t>Additional adults may be require depending on the nature of the activity (i.e., off-site trips).</a:t>
            </a:r>
          </a:p>
          <a:p>
            <a:r>
              <a:rPr lang="en-US" sz="2400" b="1" dirty="0">
                <a:solidFill>
                  <a:schemeClr val="tx1"/>
                </a:solidFill>
              </a:rPr>
              <a:t>All activities must occur in open view.  Classroom windows may not be covered.</a:t>
            </a:r>
          </a:p>
          <a:p>
            <a:r>
              <a:rPr lang="en-US" sz="2400" b="1" dirty="0">
                <a:solidFill>
                  <a:schemeClr val="tx1"/>
                </a:solidFill>
              </a:rPr>
              <a:t>No child will be left unsupervised.</a:t>
            </a:r>
          </a:p>
          <a:p>
            <a:r>
              <a:rPr lang="en-US" sz="2400" b="1" dirty="0">
                <a:solidFill>
                  <a:schemeClr val="tx1"/>
                </a:solidFill>
              </a:rPr>
              <a:t>Age difference needs to be at least 5 years difference. </a:t>
            </a:r>
          </a:p>
          <a:p>
            <a:r>
              <a:rPr lang="en-US" sz="2400" b="1" dirty="0">
                <a:solidFill>
                  <a:schemeClr val="tx1"/>
                </a:solidFill>
              </a:rPr>
              <a:t>Transportation involves written consents from parent or guardians.</a:t>
            </a:r>
          </a:p>
          <a:p>
            <a:endParaRPr lang="en-US" sz="2400" b="1" dirty="0">
              <a:solidFill>
                <a:schemeClr val="tx1"/>
              </a:solidFill>
            </a:endParaRPr>
          </a:p>
          <a:p>
            <a:endParaRPr lang="en-US" sz="2400" dirty="0"/>
          </a:p>
          <a:p>
            <a:pPr marL="0" indent="0">
              <a:spcBef>
                <a:spcPts val="0"/>
              </a:spcBef>
              <a:buClr>
                <a:srgbClr val="565400"/>
              </a:buClr>
              <a:buSzPct val="100000"/>
              <a:buNone/>
              <a:defRPr sz="2600" b="1"/>
            </a:pP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312">
                                            <p:txEl>
                                              <p:pRg st="1" end="1"/>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312">
                                            <p:txEl>
                                              <p:pRg st="2" end="2"/>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iterate>
                                    <p:tmAbs val="0"/>
                                  </p:iterate>
                                  <p:childTnLst>
                                    <p:set>
                                      <p:cBhvr>
                                        <p:cTn id="14" fill="hold"/>
                                        <p:tgtEl>
                                          <p:spTgt spid="312">
                                            <p:txEl>
                                              <p:pRg st="3" end="3"/>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iterate>
                                    <p:tmAbs val="0"/>
                                  </p:iterate>
                                  <p:childTnLst>
                                    <p:set>
                                      <p:cBhvr>
                                        <p:cTn id="17" fill="hold"/>
                                        <p:tgtEl>
                                          <p:spTgt spid="312">
                                            <p:txEl>
                                              <p:pRg st="4" end="4"/>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iterate>
                                    <p:tmAbs val="0"/>
                                  </p:iterate>
                                  <p:childTnLst>
                                    <p:set>
                                      <p:cBhvr>
                                        <p:cTn id="20" fill="hold"/>
                                        <p:tgtEl>
                                          <p:spTgt spid="3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 grpId="0" build="p"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18 year and older individuals can supervise younger children if they are at least 5 YEARS OLDER THAN THE CHILDREN.…"/>
          <p:cNvSpPr txBox="1">
            <a:spLocks noGrp="1"/>
          </p:cNvSpPr>
          <p:nvPr>
            <p:ph type="body" idx="4294967295"/>
          </p:nvPr>
        </p:nvSpPr>
        <p:spPr>
          <a:xfrm>
            <a:off x="0" y="1673225"/>
            <a:ext cx="8416925" cy="4576763"/>
          </a:xfrm>
          <a:prstGeom prst="rect">
            <a:avLst/>
          </a:prstGeom>
        </p:spPr>
        <p:txBody>
          <a:bodyPr>
            <a:normAutofit/>
          </a:bodyPr>
          <a:lstStyle/>
          <a:p>
            <a:r>
              <a:rPr lang="en-US" dirty="0"/>
              <a:t>	</a:t>
            </a:r>
          </a:p>
        </p:txBody>
      </p:sp>
      <p:sp>
        <p:nvSpPr>
          <p:cNvPr id="2" name="Rectangle 1"/>
          <p:cNvSpPr/>
          <p:nvPr/>
        </p:nvSpPr>
        <p:spPr>
          <a:xfrm>
            <a:off x="363537" y="647790"/>
            <a:ext cx="8416925" cy="5562420"/>
          </a:xfrm>
          <a:prstGeom prst="rect">
            <a:avLst/>
          </a:prstGeom>
        </p:spPr>
        <p:txBody>
          <a:bodyPr wrap="square">
            <a:spAutoFit/>
          </a:bodyPr>
          <a:lstStyle/>
          <a:p>
            <a:pPr>
              <a:lnSpc>
                <a:spcPct val="107000"/>
              </a:lnSpc>
              <a:spcAft>
                <a:spcPts val="800"/>
              </a:spcAft>
            </a:pPr>
            <a:r>
              <a:rPr lang="en-US" sz="2400" b="1" dirty="0">
                <a:latin typeface="Segoe UI" panose="020B0502040204020203" pitchFamily="34" charset="0"/>
                <a:ea typeface="Calibri" panose="020F0502020204030204" pitchFamily="34" charset="0"/>
                <a:cs typeface="Segoe UI" panose="020B0502040204020203" pitchFamily="34" charset="0"/>
              </a:rPr>
              <a:t>Registration materials must be collected for all activities and permission forms for transportation.</a:t>
            </a:r>
          </a:p>
          <a:p>
            <a:pPr>
              <a:lnSpc>
                <a:spcPct val="107000"/>
              </a:lnSpc>
              <a:spcAft>
                <a:spcPts val="800"/>
              </a:spcAft>
            </a:pPr>
            <a:r>
              <a:rPr lang="en-US" sz="2400" b="1" dirty="0">
                <a:latin typeface="Segoe UI" panose="020B0502040204020203" pitchFamily="34" charset="0"/>
                <a:ea typeface="Calibri" panose="020F0502020204030204" pitchFamily="34" charset="0"/>
                <a:cs typeface="Segoe UI" panose="020B0502040204020203" pitchFamily="34" charset="0"/>
              </a:rPr>
              <a:t>Recommended ratios for off-site trips are 1 to 8 for children up through and including age 11 and 1 to 10 for ages 12 through 17 years of age.</a:t>
            </a:r>
          </a:p>
          <a:p>
            <a:pPr>
              <a:lnSpc>
                <a:spcPct val="107000"/>
              </a:lnSpc>
              <a:spcAft>
                <a:spcPts val="800"/>
              </a:spcAft>
            </a:pPr>
            <a:r>
              <a:rPr lang="en-US" sz="2400" b="1" dirty="0">
                <a:latin typeface="Segoe UI" panose="020B0502040204020203" pitchFamily="34" charset="0"/>
                <a:ea typeface="Calibri" panose="020F0502020204030204" pitchFamily="34" charset="0"/>
                <a:cs typeface="Segoe UI" panose="020B0502040204020203" pitchFamily="34" charset="0"/>
              </a:rPr>
              <a:t>18-24 year old individuals can supervise younger children if they are at least 5 YEARS OLDER than the children they are supervising.</a:t>
            </a:r>
          </a:p>
          <a:p>
            <a:pPr>
              <a:lnSpc>
                <a:spcPct val="107000"/>
              </a:lnSpc>
              <a:spcAft>
                <a:spcPts val="800"/>
              </a:spcAft>
            </a:pPr>
            <a:r>
              <a:rPr lang="en-US" sz="2400" b="1" dirty="0">
                <a:latin typeface="Segoe UI" panose="020B0502040204020203" pitchFamily="34" charset="0"/>
                <a:ea typeface="Calibri" panose="020F0502020204030204" pitchFamily="34" charset="0"/>
                <a:cs typeface="Segoe UI" panose="020B0502040204020203" pitchFamily="34" charset="0"/>
              </a:rPr>
              <a:t>Volunteer helpers ages 14-17 may only work under a trained and certified adult.</a:t>
            </a:r>
          </a:p>
          <a:p>
            <a:r>
              <a:rPr lang="en-US" sz="2400" b="1" dirty="0">
                <a:latin typeface="Segoe UI" panose="020B0502040204020203" pitchFamily="34" charset="0"/>
                <a:cs typeface="Segoe UI" panose="020B0502040204020203" pitchFamily="34" charset="0"/>
              </a:rPr>
              <a:t>“Putting children in charge of children invites disaster.”  </a:t>
            </a:r>
          </a:p>
          <a:p>
            <a:r>
              <a:rPr lang="en-US" sz="2400" b="1" dirty="0">
                <a:latin typeface="Segoe UI" panose="020B0502040204020203" pitchFamily="34" charset="0"/>
                <a:cs typeface="Segoe UI" panose="020B0502040204020203" pitchFamily="34" charset="0"/>
              </a:rPr>
              <a:t>Joy Melton. “Safe Sanctuaries.”  Nashville:  Discipleship Resources, 1998.  page 32</a:t>
            </a:r>
            <a:endParaRPr lang="en-US" sz="2400" b="1" dirty="0">
              <a:effectLst/>
              <a:latin typeface="Segoe UI" panose="020B0502040204020203" pitchFamily="34" charset="0"/>
              <a:ea typeface="Calibri" panose="020F0502020204030204" pitchFamily="34" charset="0"/>
              <a:cs typeface="Segoe UI" panose="020B0502040204020203" pitchFamily="34" charset="0"/>
            </a:endParaRPr>
          </a:p>
        </p:txBody>
      </p:sp>
      <p:sp>
        <p:nvSpPr>
          <p:cNvPr id="3" name="TextBox 2"/>
          <p:cNvSpPr txBox="1"/>
          <p:nvPr/>
        </p:nvSpPr>
        <p:spPr>
          <a:xfrm>
            <a:off x="1906621" y="0"/>
            <a:ext cx="5700409" cy="523220"/>
          </a:xfrm>
          <a:prstGeom prst="rect">
            <a:avLst/>
          </a:prstGeom>
          <a:noFill/>
        </p:spPr>
        <p:txBody>
          <a:bodyPr wrap="square" rtlCol="0">
            <a:spAutoFit/>
          </a:bodyPr>
          <a:lstStyle/>
          <a:p>
            <a:pPr algn="ctr"/>
            <a:r>
              <a:rPr lang="en-US" sz="2800" b="1" dirty="0">
                <a:latin typeface="Tahoma" panose="020B0604030504040204" pitchFamily="34" charset="0"/>
                <a:ea typeface="Tahoma" panose="020B0604030504040204" pitchFamily="34" charset="0"/>
                <a:cs typeface="Tahoma" panose="020B0604030504040204" pitchFamily="34" charset="0"/>
              </a:rPr>
              <a:t>Supervision Best Practices</a:t>
            </a:r>
            <a:endParaRPr lang="en-US" sz="28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16">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3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 grpId="0" build="p"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Parental Supervision"/>
          <p:cNvSpPr txBox="1">
            <a:spLocks noGrp="1"/>
          </p:cNvSpPr>
          <p:nvPr>
            <p:ph type="title" idx="4294967295"/>
          </p:nvPr>
        </p:nvSpPr>
        <p:spPr>
          <a:xfrm>
            <a:off x="381000" y="329406"/>
            <a:ext cx="8763000" cy="938212"/>
          </a:xfrm>
          <a:prstGeom prst="rect">
            <a:avLst/>
          </a:prstGeom>
        </p:spPr>
        <p:txBody>
          <a:bodyPr>
            <a:noAutofit/>
          </a:bodyPr>
          <a:lstStyle>
            <a:lvl1pPr>
              <a:lnSpc>
                <a:spcPct val="100000"/>
              </a:lnSpc>
              <a:defRPr sz="3200"/>
            </a:lvl1pPr>
          </a:lstStyle>
          <a:p>
            <a:pPr algn="ctr"/>
            <a:r>
              <a:rPr b="1" dirty="0">
                <a:latin typeface="Segoe UI" panose="020B0502040204020203" pitchFamily="34" charset="0"/>
                <a:cs typeface="Segoe UI" panose="020B0502040204020203" pitchFamily="34" charset="0"/>
              </a:rPr>
              <a:t>Parental Supervision</a:t>
            </a:r>
            <a:r>
              <a:rPr lang="en-US" b="1" dirty="0">
                <a:latin typeface="Segoe UI" panose="020B0502040204020203" pitchFamily="34" charset="0"/>
                <a:cs typeface="Segoe UI" panose="020B0502040204020203" pitchFamily="34" charset="0"/>
              </a:rPr>
              <a:t> Responsibilities –</a:t>
            </a:r>
            <a:br>
              <a:rPr lang="en-US" b="1" dirty="0">
                <a:latin typeface="Segoe UI" panose="020B0502040204020203" pitchFamily="34" charset="0"/>
                <a:cs typeface="Segoe UI" panose="020B0502040204020203" pitchFamily="34" charset="0"/>
              </a:rPr>
            </a:br>
            <a:r>
              <a:rPr lang="en-US" b="1" dirty="0">
                <a:latin typeface="Segoe UI" panose="020B0502040204020203" pitchFamily="34" charset="0"/>
                <a:cs typeface="Segoe UI" panose="020B0502040204020203" pitchFamily="34" charset="0"/>
              </a:rPr>
              <a:t>Best Practices</a:t>
            </a:r>
            <a:endParaRPr b="1" dirty="0">
              <a:latin typeface="Segoe UI" panose="020B0502040204020203" pitchFamily="34" charset="0"/>
              <a:cs typeface="Segoe UI" panose="020B0502040204020203" pitchFamily="34" charset="0"/>
            </a:endParaRPr>
          </a:p>
        </p:txBody>
      </p:sp>
      <p:sp>
        <p:nvSpPr>
          <p:cNvPr id="319" name="It is your responsibility to supervise your child(ren) when child(ren) are not in an organized activity.…"/>
          <p:cNvSpPr txBox="1">
            <a:spLocks noGrp="1"/>
          </p:cNvSpPr>
          <p:nvPr>
            <p:ph type="body" idx="4294967295"/>
          </p:nvPr>
        </p:nvSpPr>
        <p:spPr>
          <a:xfrm>
            <a:off x="0" y="1478605"/>
            <a:ext cx="8763000" cy="4580884"/>
          </a:xfrm>
          <a:prstGeom prst="rect">
            <a:avLst/>
          </a:prstGeom>
        </p:spPr>
        <p:txBody>
          <a:bodyPr>
            <a:noAutofit/>
          </a:bodyPr>
          <a:lstStyle/>
          <a:p>
            <a:r>
              <a:rPr lang="en-US" sz="3200" b="1" dirty="0">
                <a:latin typeface="Segoe UI" panose="020B0502040204020203" pitchFamily="34" charset="0"/>
                <a:cs typeface="Segoe UI" panose="020B0502040204020203" pitchFamily="34" charset="0"/>
              </a:rPr>
              <a:t>It is the responsibility of a parent to supervise when a child/children are not in an organized activity.</a:t>
            </a:r>
            <a:endParaRPr lang="en-US" sz="3200" dirty="0">
              <a:latin typeface="Segoe UI" panose="020B0502040204020203" pitchFamily="34" charset="0"/>
              <a:cs typeface="Segoe UI" panose="020B0502040204020203" pitchFamily="34" charset="0"/>
            </a:endParaRPr>
          </a:p>
          <a:p>
            <a:r>
              <a:rPr lang="en-US" sz="3200" b="1" dirty="0">
                <a:latin typeface="Segoe UI" panose="020B0502040204020203" pitchFamily="34" charset="0"/>
                <a:cs typeface="Segoe UI" panose="020B0502040204020203" pitchFamily="34" charset="0"/>
              </a:rPr>
              <a:t>Children grades 5 and younger should be escorted to and from an activity. </a:t>
            </a:r>
            <a:endParaRPr lang="en-US" sz="3200" dirty="0">
              <a:latin typeface="Segoe UI" panose="020B0502040204020203" pitchFamily="34" charset="0"/>
              <a:cs typeface="Segoe UI" panose="020B0502040204020203" pitchFamily="34" charset="0"/>
            </a:endParaRPr>
          </a:p>
          <a:p>
            <a:r>
              <a:rPr lang="en-US" sz="3200" b="1" dirty="0">
                <a:latin typeface="Segoe UI" panose="020B0502040204020203" pitchFamily="34" charset="0"/>
                <a:cs typeface="Segoe UI" panose="020B0502040204020203" pitchFamily="34" charset="0"/>
              </a:rPr>
              <a:t>If a different person is to pick up the child/ children from an activity, notify the program or activity director. </a:t>
            </a:r>
            <a:endParaRPr lang="en-US" sz="3200" dirty="0">
              <a:latin typeface="Segoe UI" panose="020B0502040204020203" pitchFamily="34" charset="0"/>
              <a:cs typeface="Segoe UI" panose="020B0502040204020203" pitchFamily="34" charset="0"/>
            </a:endParaRPr>
          </a:p>
          <a:p>
            <a:r>
              <a:rPr lang="en-US" sz="3200" b="1" i="1" dirty="0">
                <a:latin typeface="Segoe UI" panose="020B0502040204020203" pitchFamily="34" charset="0"/>
                <a:cs typeface="Segoe UI" panose="020B0502040204020203" pitchFamily="34" charset="0"/>
              </a:rPr>
              <a:t>Program and Activity Directors – do not release a child to anyone not designated to pick up that child.</a:t>
            </a:r>
            <a:endParaRPr sz="3200" i="1" dirty="0">
              <a:latin typeface="Segoe UI" panose="020B0502040204020203" pitchFamily="34" charset="0"/>
              <a:cs typeface="Segoe UI" panose="020B0502040204020203"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19">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319">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31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31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iterate>
                                    <p:tmAbs val="0"/>
                                  </p:iterate>
                                  <p:childTnLst>
                                    <p:set>
                                      <p:cBhvr>
                                        <p:cTn id="14" fill="hold"/>
                                        <p:tgtEl>
                                          <p:spTgt spid="3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build="p"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hurches are meant to be sanctuaries – A safe harbor where all people can feel safe."/>
          <p:cNvSpPr txBox="1"/>
          <p:nvPr/>
        </p:nvSpPr>
        <p:spPr>
          <a:xfrm>
            <a:off x="4182894" y="530771"/>
            <a:ext cx="4830478" cy="2898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39687" algn="ctr">
              <a:lnSpc>
                <a:spcPct val="90000"/>
              </a:lnSpc>
              <a:spcBef>
                <a:spcPts val="1000"/>
              </a:spcBef>
              <a:defRPr sz="4000" b="1">
                <a:solidFill>
                  <a:srgbClr val="000000"/>
                </a:solidFill>
                <a:latin typeface="Calibri"/>
                <a:ea typeface="Calibri"/>
                <a:cs typeface="Calibri"/>
                <a:sym typeface="Calibri"/>
              </a:defRPr>
            </a:lvl1pPr>
          </a:lstStyle>
          <a:p>
            <a:r>
              <a:rPr dirty="0"/>
              <a:t>Churches are meant to be sanctuaries</a:t>
            </a:r>
            <a:r>
              <a:rPr lang="en-US" dirty="0"/>
              <a:t>.</a:t>
            </a:r>
            <a:r>
              <a:rPr dirty="0"/>
              <a:t>  </a:t>
            </a:r>
            <a:endParaRPr lang="en-US" dirty="0"/>
          </a:p>
          <a:p>
            <a:r>
              <a:rPr lang="en-US" dirty="0"/>
              <a:t>A</a:t>
            </a:r>
            <a:r>
              <a:rPr dirty="0"/>
              <a:t> safe harbor where all people can feel </a:t>
            </a:r>
            <a:r>
              <a:rPr lang="en-US" dirty="0"/>
              <a:t>protected</a:t>
            </a:r>
            <a:r>
              <a:rPr dirty="0"/>
              <a:t>.</a:t>
            </a:r>
          </a:p>
        </p:txBody>
      </p:sp>
      <p:sp>
        <p:nvSpPr>
          <p:cNvPr id="2" name="TextBox 1">
            <a:extLst>
              <a:ext uri="{FF2B5EF4-FFF2-40B4-BE49-F238E27FC236}">
                <a16:creationId xmlns:a16="http://schemas.microsoft.com/office/drawing/2014/main" id="{2A0ECA9F-83DF-B378-9B0E-7F70B3A359C3}"/>
              </a:ext>
            </a:extLst>
          </p:cNvPr>
          <p:cNvSpPr txBox="1"/>
          <p:nvPr/>
        </p:nvSpPr>
        <p:spPr>
          <a:xfrm>
            <a:off x="1012481" y="3947537"/>
            <a:ext cx="2374531" cy="1815882"/>
          </a:xfrm>
          <a:prstGeom prst="rect">
            <a:avLst/>
          </a:prstGeom>
          <a:noFill/>
        </p:spPr>
        <p:txBody>
          <a:bodyPr wrap="square" rtlCol="0">
            <a:spAutoFit/>
          </a:bodyPr>
          <a:lstStyle/>
          <a:p>
            <a:r>
              <a:rPr lang="en-US" sz="2800" b="1" dirty="0"/>
              <a:t>Churches express </a:t>
            </a:r>
            <a:br>
              <a:rPr lang="en-US" sz="2800" b="1" dirty="0"/>
            </a:br>
            <a:r>
              <a:rPr lang="en-US" sz="2800" b="1" dirty="0"/>
              <a:t>the presence of Christ</a:t>
            </a:r>
          </a:p>
        </p:txBody>
      </p:sp>
      <p:sp>
        <p:nvSpPr>
          <p:cNvPr id="3" name="TextBox 2">
            <a:extLst>
              <a:ext uri="{FF2B5EF4-FFF2-40B4-BE49-F238E27FC236}">
                <a16:creationId xmlns:a16="http://schemas.microsoft.com/office/drawing/2014/main" id="{F19A95B1-9C3D-115E-DEC6-0C54565CDF4F}"/>
              </a:ext>
            </a:extLst>
          </p:cNvPr>
          <p:cNvSpPr txBox="1"/>
          <p:nvPr/>
        </p:nvSpPr>
        <p:spPr>
          <a:xfrm>
            <a:off x="3112851" y="3803463"/>
            <a:ext cx="6031149" cy="25237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800" dirty="0">
                <a:solidFill>
                  <a:srgbClr val="002060"/>
                </a:solidFill>
                <a:latin typeface="Tahoma" panose="020B0604030504040204" pitchFamily="34" charset="0"/>
                <a:ea typeface="Tahoma" panose="020B0604030504040204" pitchFamily="34" charset="0"/>
                <a:cs typeface="Tahoma" panose="020B0604030504040204" pitchFamily="34" charset="0"/>
              </a:rPr>
              <a:t>It provides for the protection of the whole person, which includes the physical, emotional, spiritual, mental, </a:t>
            </a:r>
          </a:p>
          <a:p>
            <a:r>
              <a:rPr lang="en-US" sz="2800" dirty="0">
                <a:solidFill>
                  <a:srgbClr val="002060"/>
                </a:solidFill>
                <a:latin typeface="Tahoma" panose="020B0604030504040204" pitchFamily="34" charset="0"/>
                <a:ea typeface="Tahoma" panose="020B0604030504040204" pitchFamily="34" charset="0"/>
                <a:cs typeface="Tahoma" panose="020B0604030504040204" pitchFamily="34" charset="0"/>
              </a:rPr>
              <a:t>and relational wellbeing of each person.</a:t>
            </a:r>
          </a:p>
          <a:p>
            <a:r>
              <a:rPr lang="en-US" dirty="0">
                <a:solidFill>
                  <a:srgbClr val="002060"/>
                </a:solidFill>
              </a:rPr>
              <a:t> </a:t>
            </a:r>
          </a:p>
        </p:txBody>
      </p:sp>
      <p:pic>
        <p:nvPicPr>
          <p:cNvPr id="2050" name="Picture 2">
            <a:extLst>
              <a:ext uri="{FF2B5EF4-FFF2-40B4-BE49-F238E27FC236}">
                <a16:creationId xmlns:a16="http://schemas.microsoft.com/office/drawing/2014/main" id="{6158A1A8-A3ED-0F44-44FC-DC6749CB4C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6660"/>
            <a:ext cx="3970406" cy="28982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Intentionally, knowingly, or recklessly doing any of the following:…"/>
          <p:cNvSpPr txBox="1">
            <a:spLocks noGrp="1"/>
          </p:cNvSpPr>
          <p:nvPr>
            <p:ph type="body" idx="4294967295"/>
          </p:nvPr>
        </p:nvSpPr>
        <p:spPr>
          <a:xfrm>
            <a:off x="0" y="1459149"/>
            <a:ext cx="9144000" cy="4318347"/>
          </a:xfrm>
          <a:prstGeom prst="rect">
            <a:avLst/>
          </a:prstGeom>
        </p:spPr>
        <p:txBody>
          <a:bodyPr lIns="5078" tIns="5078" rIns="5078" bIns="5078">
            <a:normAutofit/>
          </a:bodyPr>
          <a:lstStyle/>
          <a:p>
            <a:pPr lvl="1" indent="0">
              <a:spcBef>
                <a:spcPts val="800"/>
              </a:spcBef>
              <a:buNone/>
              <a:defRPr sz="3600" b="1">
                <a:solidFill>
                  <a:srgbClr val="000000"/>
                </a:solidFill>
                <a:latin typeface="Calibri"/>
                <a:ea typeface="Calibri"/>
                <a:cs typeface="Calibri"/>
                <a:sym typeface="Calibri"/>
              </a:defRPr>
            </a:pPr>
            <a:r>
              <a:rPr lang="en-US" sz="3200" dirty="0"/>
              <a:t>  </a:t>
            </a:r>
          </a:p>
          <a:p>
            <a:pPr lvl="1" indent="0">
              <a:spcBef>
                <a:spcPts val="800"/>
              </a:spcBef>
              <a:buNone/>
              <a:defRPr sz="3600" b="1">
                <a:solidFill>
                  <a:srgbClr val="000000"/>
                </a:solidFill>
                <a:latin typeface="Calibri"/>
                <a:ea typeface="Calibri"/>
                <a:cs typeface="Calibri"/>
                <a:sym typeface="Calibri"/>
              </a:defRPr>
            </a:pPr>
            <a:r>
              <a:rPr sz="3200" dirty="0">
                <a:latin typeface="Segoe UI" panose="020B0502040204020203" pitchFamily="34" charset="0"/>
                <a:cs typeface="Segoe UI" panose="020B0502040204020203" pitchFamily="34" charset="0"/>
              </a:rPr>
              <a:t>Intentionally, knowingly, or recklessly:</a:t>
            </a:r>
          </a:p>
          <a:p>
            <a:pPr marL="782637" lvl="1" indent="-285750">
              <a:buClr>
                <a:srgbClr val="000000"/>
              </a:buClr>
              <a:buFont typeface="Arial"/>
              <a:defRPr sz="3200" b="1">
                <a:solidFill>
                  <a:srgbClr val="000000"/>
                </a:solidFill>
                <a:latin typeface="Calibri"/>
                <a:ea typeface="Calibri"/>
                <a:cs typeface="Calibri"/>
                <a:sym typeface="Calibri"/>
              </a:defRPr>
            </a:pPr>
            <a:r>
              <a:rPr sz="3200" dirty="0">
                <a:latin typeface="Segoe UI" panose="020B0502040204020203" pitchFamily="34" charset="0"/>
                <a:cs typeface="Segoe UI" panose="020B0502040204020203" pitchFamily="34" charset="0"/>
              </a:rPr>
              <a:t>Causing bodily injury.</a:t>
            </a:r>
          </a:p>
          <a:p>
            <a:pPr marL="782637" lvl="1" indent="-285750">
              <a:buClr>
                <a:srgbClr val="000000"/>
              </a:buClr>
              <a:buFont typeface="Arial"/>
              <a:defRPr sz="3200" b="1">
                <a:solidFill>
                  <a:srgbClr val="000000"/>
                </a:solidFill>
                <a:latin typeface="Calibri"/>
                <a:ea typeface="Calibri"/>
                <a:cs typeface="Calibri"/>
                <a:sym typeface="Calibri"/>
              </a:defRPr>
            </a:pPr>
            <a:r>
              <a:rPr sz="3200" dirty="0">
                <a:latin typeface="Segoe UI" panose="020B0502040204020203" pitchFamily="34" charset="0"/>
                <a:cs typeface="Segoe UI" panose="020B0502040204020203" pitchFamily="34" charset="0"/>
              </a:rPr>
              <a:t>Causing or substantially contributing to serious mental injury.</a:t>
            </a:r>
          </a:p>
          <a:p>
            <a:pPr marL="782637" lvl="1" indent="-285750">
              <a:buClr>
                <a:srgbClr val="000000"/>
              </a:buClr>
              <a:buFont typeface="Arial"/>
              <a:defRPr sz="3200" b="1">
                <a:solidFill>
                  <a:srgbClr val="000000"/>
                </a:solidFill>
                <a:latin typeface="Calibri"/>
                <a:ea typeface="Calibri"/>
                <a:cs typeface="Calibri"/>
                <a:sym typeface="Calibri"/>
              </a:defRPr>
            </a:pPr>
            <a:r>
              <a:rPr sz="3200" dirty="0">
                <a:latin typeface="Segoe UI" panose="020B0502040204020203" pitchFamily="34" charset="0"/>
                <a:cs typeface="Segoe UI" panose="020B0502040204020203" pitchFamily="34" charset="0"/>
              </a:rPr>
              <a:t>Causing sexual abuse or exploitation.</a:t>
            </a:r>
          </a:p>
          <a:p>
            <a:pPr marL="782637" lvl="1" indent="-285750">
              <a:buClr>
                <a:srgbClr val="000000"/>
              </a:buClr>
              <a:buFont typeface="Arial"/>
              <a:defRPr sz="3200" b="1">
                <a:solidFill>
                  <a:srgbClr val="000000"/>
                </a:solidFill>
                <a:latin typeface="Calibri"/>
                <a:ea typeface="Calibri"/>
                <a:cs typeface="Calibri"/>
                <a:sym typeface="Calibri"/>
              </a:defRPr>
            </a:pPr>
            <a:r>
              <a:rPr sz="3200" dirty="0">
                <a:latin typeface="Segoe UI" panose="020B0502040204020203" pitchFamily="34" charset="0"/>
                <a:cs typeface="Segoe UI" panose="020B0502040204020203" pitchFamily="34" charset="0"/>
              </a:rPr>
              <a:t>Causing serious physical neglect.</a:t>
            </a:r>
          </a:p>
          <a:p>
            <a:pPr marL="782637" lvl="1" indent="-285750">
              <a:buClr>
                <a:srgbClr val="000000"/>
              </a:buClr>
              <a:buFont typeface="Arial"/>
              <a:defRPr sz="3200" b="1">
                <a:solidFill>
                  <a:srgbClr val="000000"/>
                </a:solidFill>
                <a:latin typeface="Calibri"/>
                <a:ea typeface="Calibri"/>
                <a:cs typeface="Calibri"/>
                <a:sym typeface="Calibri"/>
              </a:defRPr>
            </a:pPr>
            <a:r>
              <a:rPr sz="3200" dirty="0">
                <a:latin typeface="Segoe UI" panose="020B0502040204020203" pitchFamily="34" charset="0"/>
                <a:cs typeface="Segoe UI" panose="020B0502040204020203" pitchFamily="34" charset="0"/>
              </a:rPr>
              <a:t>Creating a reasonable likelihood of bodily injury or sexual abuse or exploitation.</a:t>
            </a:r>
          </a:p>
        </p:txBody>
      </p:sp>
      <p:sp>
        <p:nvSpPr>
          <p:cNvPr id="275" name="Child Abuse – Pennsylvania Laws"/>
          <p:cNvSpPr txBox="1"/>
          <p:nvPr/>
        </p:nvSpPr>
        <p:spPr>
          <a:xfrm>
            <a:off x="421753" y="539188"/>
            <a:ext cx="8128000" cy="685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39687" algn="ctr">
              <a:defRPr sz="4400" b="1">
                <a:solidFill>
                  <a:srgbClr val="000000"/>
                </a:solidFill>
                <a:latin typeface="Calibri"/>
                <a:ea typeface="Calibri"/>
                <a:cs typeface="Calibri"/>
                <a:sym typeface="Calibri"/>
              </a:defRPr>
            </a:lvl1pPr>
          </a:lstStyle>
          <a:p>
            <a:r>
              <a:rPr dirty="0">
                <a:solidFill>
                  <a:schemeClr val="tx1"/>
                </a:solidFill>
              </a:rPr>
              <a:t>Child Abuse – Pennsylvania Laws</a:t>
            </a:r>
          </a:p>
        </p:txBody>
      </p:sp>
      <p:sp>
        <p:nvSpPr>
          <p:cNvPr id="276" name="Changes to the Law as of January 1, 2015"/>
          <p:cNvSpPr txBox="1"/>
          <p:nvPr/>
        </p:nvSpPr>
        <p:spPr>
          <a:xfrm>
            <a:off x="1540359" y="5777497"/>
            <a:ext cx="4515536"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39687">
              <a:defRPr sz="2400" b="1">
                <a:solidFill>
                  <a:srgbClr val="D90B00"/>
                </a:solidFill>
              </a:defRPr>
            </a:lvl1pPr>
          </a:lstStyle>
          <a:p>
            <a:r>
              <a:rPr sz="2000" dirty="0"/>
              <a:t>Changes to the Law as of January 1, 2015</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74">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274">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274">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274">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iterate>
                                    <p:tmAbs val="0"/>
                                  </p:iterate>
                                  <p:childTnLst>
                                    <p:set>
                                      <p:cBhvr>
                                        <p:cTn id="19" fill="hold"/>
                                        <p:tgtEl>
                                          <p:spTgt spid="274">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iterate>
                                    <p:tmAbs val="0"/>
                                  </p:iterate>
                                  <p:childTnLst>
                                    <p:set>
                                      <p:cBhvr>
                                        <p:cTn id="23" fill="hold"/>
                                        <p:tgtEl>
                                          <p:spTgt spid="274">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iterate>
                                    <p:tmAbs val="0"/>
                                  </p:iterate>
                                  <p:childTnLst>
                                    <p:set>
                                      <p:cBhvr>
                                        <p:cTn id="27" fill="hold"/>
                                        <p:tgtEl>
                                          <p:spTgt spid="274">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iterate>
                                    <p:tmAbs val="0"/>
                                  </p:iterate>
                                  <p:childTnLst>
                                    <p:set>
                                      <p:cBhvr>
                                        <p:cTn id="31" fill="hold"/>
                                        <p:tgtEl>
                                          <p:spTgt spid="27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 grpId="0" build="p" bldLvl="5"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igns of Abuse"/>
          <p:cNvSpPr txBox="1">
            <a:spLocks noGrp="1"/>
          </p:cNvSpPr>
          <p:nvPr>
            <p:ph type="title" idx="4294967295"/>
          </p:nvPr>
        </p:nvSpPr>
        <p:spPr>
          <a:xfrm>
            <a:off x="136187" y="561975"/>
            <a:ext cx="9007813" cy="681038"/>
          </a:xfrm>
          <a:prstGeom prst="rect">
            <a:avLst/>
          </a:prstGeom>
        </p:spPr>
        <p:txBody>
          <a:bodyPr>
            <a:normAutofit/>
          </a:bodyPr>
          <a:lstStyle>
            <a:lvl1pPr>
              <a:lnSpc>
                <a:spcPct val="100000"/>
              </a:lnSpc>
              <a:defRPr sz="3200"/>
            </a:lvl1pPr>
          </a:lstStyle>
          <a:p>
            <a:r>
              <a:rPr lang="en-US" sz="3600" b="1" dirty="0">
                <a:solidFill>
                  <a:srgbClr val="0070C0"/>
                </a:solidFill>
              </a:rPr>
              <a:t> </a:t>
            </a:r>
            <a:r>
              <a:rPr sz="3600" b="1" dirty="0">
                <a:latin typeface="Tahoma" panose="020B0604030504040204" pitchFamily="34" charset="0"/>
                <a:ea typeface="Tahoma" panose="020B0604030504040204" pitchFamily="34" charset="0"/>
                <a:cs typeface="Tahoma" panose="020B0604030504040204" pitchFamily="34" charset="0"/>
              </a:rPr>
              <a:t>Signs of Abuse</a:t>
            </a:r>
          </a:p>
        </p:txBody>
      </p:sp>
      <p:sp>
        <p:nvSpPr>
          <p:cNvPr id="326" name="Signs are not always crystal clear.…"/>
          <p:cNvSpPr txBox="1">
            <a:spLocks noGrp="1"/>
          </p:cNvSpPr>
          <p:nvPr>
            <p:ph type="body" idx="4294967295"/>
          </p:nvPr>
        </p:nvSpPr>
        <p:spPr>
          <a:xfrm>
            <a:off x="0" y="1873250"/>
            <a:ext cx="8763000" cy="4267200"/>
          </a:xfrm>
          <a:prstGeom prst="rect">
            <a:avLst/>
          </a:prstGeom>
        </p:spPr>
        <p:txBody>
          <a:bodyPr>
            <a:normAutofit/>
          </a:bodyPr>
          <a:lstStyle/>
          <a:p>
            <a:r>
              <a:rPr lang="en-US" sz="3200" b="1" dirty="0">
                <a:latin typeface="Segoe UI" panose="020B0502040204020203" pitchFamily="34" charset="0"/>
                <a:cs typeface="Segoe UI" panose="020B0502040204020203" pitchFamily="34" charset="0"/>
              </a:rPr>
              <a:t>Signs are not always crystal clear.</a:t>
            </a:r>
            <a:endParaRPr lang="en-US" sz="3200" dirty="0">
              <a:latin typeface="Segoe UI" panose="020B0502040204020203" pitchFamily="34" charset="0"/>
              <a:cs typeface="Segoe UI" panose="020B0502040204020203" pitchFamily="34" charset="0"/>
            </a:endParaRPr>
          </a:p>
          <a:p>
            <a:r>
              <a:rPr lang="en-US" sz="3200" b="1" dirty="0">
                <a:latin typeface="Segoe UI" panose="020B0502040204020203" pitchFamily="34" charset="0"/>
                <a:cs typeface="Segoe UI" panose="020B0502040204020203" pitchFamily="34" charset="0"/>
              </a:rPr>
              <a:t>Some children show no outward signs of physical or sexual abuse.  </a:t>
            </a:r>
            <a:endParaRPr lang="en-US" sz="3200" dirty="0">
              <a:latin typeface="Segoe UI" panose="020B0502040204020203" pitchFamily="34" charset="0"/>
              <a:cs typeface="Segoe UI" panose="020B0502040204020203" pitchFamily="34" charset="0"/>
            </a:endParaRPr>
          </a:p>
          <a:p>
            <a:r>
              <a:rPr lang="en-US" sz="3200" b="1" dirty="0">
                <a:latin typeface="Segoe UI" panose="020B0502040204020203" pitchFamily="34" charset="0"/>
                <a:cs typeface="Segoe UI" panose="020B0502040204020203" pitchFamily="34" charset="0"/>
              </a:rPr>
              <a:t>General rule:  If you notice a sudden change in a child’s behavior and that behavioral change is sustained over time, it’s worth looking into.   </a:t>
            </a:r>
            <a:endParaRPr lang="en-US" sz="3200" dirty="0">
              <a:latin typeface="Segoe UI" panose="020B0502040204020203" pitchFamily="34" charset="0"/>
              <a:cs typeface="Segoe UI" panose="020B0502040204020203" pitchFamily="34" charset="0"/>
            </a:endParaRPr>
          </a:p>
          <a:p>
            <a:pPr marL="0" indent="0">
              <a:lnSpc>
                <a:spcPct val="90000"/>
              </a:lnSpc>
              <a:spcBef>
                <a:spcPts val="0"/>
              </a:spcBef>
              <a:buClr>
                <a:srgbClr val="565400"/>
              </a:buClr>
              <a:buSzPct val="100000"/>
              <a:buNone/>
              <a:defRPr sz="3200" b="1"/>
            </a:pPr>
            <a:endParaRPr sz="44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26">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32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32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32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 grpId="0" build="p"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Some Signs of Physical Abuse Indicators"/>
          <p:cNvSpPr txBox="1">
            <a:spLocks noGrp="1"/>
          </p:cNvSpPr>
          <p:nvPr>
            <p:ph type="title" idx="4294967295"/>
          </p:nvPr>
        </p:nvSpPr>
        <p:spPr>
          <a:xfrm>
            <a:off x="233464" y="369651"/>
            <a:ext cx="8929991" cy="1482962"/>
          </a:xfrm>
          <a:prstGeom prst="rect">
            <a:avLst/>
          </a:prstGeom>
        </p:spPr>
        <p:txBody>
          <a:bodyPr>
            <a:noAutofit/>
          </a:bodyPr>
          <a:lstStyle>
            <a:lvl1pPr>
              <a:lnSpc>
                <a:spcPct val="100000"/>
              </a:lnSpc>
              <a:defRPr sz="2800"/>
            </a:lvl1pPr>
          </a:lstStyle>
          <a:p>
            <a:r>
              <a:rPr lang="en-US" sz="3200" b="1" dirty="0">
                <a:latin typeface="Tahoma" panose="020B0604030504040204" pitchFamily="34" charset="0"/>
                <a:ea typeface="Tahoma" panose="020B0604030504040204" pitchFamily="34" charset="0"/>
                <a:cs typeface="Tahoma" panose="020B0604030504040204" pitchFamily="34" charset="0"/>
              </a:rPr>
              <a:t>Possible</a:t>
            </a:r>
            <a:r>
              <a:rPr sz="3200" b="1" dirty="0">
                <a:latin typeface="Tahoma" panose="020B0604030504040204" pitchFamily="34" charset="0"/>
                <a:ea typeface="Tahoma" panose="020B0604030504040204" pitchFamily="34" charset="0"/>
                <a:cs typeface="Tahoma" panose="020B0604030504040204" pitchFamily="34" charset="0"/>
              </a:rPr>
              <a:t> Signs of Physical Abuse Indicators</a:t>
            </a:r>
          </a:p>
        </p:txBody>
      </p:sp>
      <p:sp>
        <p:nvSpPr>
          <p:cNvPr id="329" name="Burns, bruises or cuts in unusual areas, such as the soles of feet, palms of hands, back, abdomen, face, neck, back of arms or legs.…"/>
          <p:cNvSpPr txBox="1">
            <a:spLocks noGrp="1"/>
          </p:cNvSpPr>
          <p:nvPr>
            <p:ph type="body" idx="4294967295"/>
          </p:nvPr>
        </p:nvSpPr>
        <p:spPr>
          <a:xfrm>
            <a:off x="0" y="1852613"/>
            <a:ext cx="8763000" cy="4132262"/>
          </a:xfrm>
          <a:prstGeom prst="rect">
            <a:avLst/>
          </a:prstGeom>
        </p:spPr>
        <p:txBody>
          <a:bodyPr>
            <a:noAutofit/>
          </a:bodyPr>
          <a:lstStyle/>
          <a:p>
            <a:r>
              <a:rPr lang="en-US" sz="3200" b="1" dirty="0">
                <a:latin typeface="Segoe UI" panose="020B0502040204020203" pitchFamily="34" charset="0"/>
                <a:cs typeface="Segoe UI" panose="020B0502040204020203" pitchFamily="34" charset="0"/>
              </a:rPr>
              <a:t>Burns, bruises or cuts in unusual areas, such as the soles of feet, palms of hands, back, abdomen, face, neck, back of arms or legs.</a:t>
            </a:r>
            <a:endParaRPr lang="en-US" sz="3200" dirty="0">
              <a:latin typeface="Segoe UI" panose="020B0502040204020203" pitchFamily="34" charset="0"/>
              <a:cs typeface="Segoe UI" panose="020B0502040204020203" pitchFamily="34" charset="0"/>
            </a:endParaRPr>
          </a:p>
          <a:p>
            <a:r>
              <a:rPr lang="en-US" sz="3200" b="1" dirty="0">
                <a:latin typeface="Segoe UI" panose="020B0502040204020203" pitchFamily="34" charset="0"/>
                <a:cs typeface="Segoe UI" panose="020B0502040204020203" pitchFamily="34" charset="0"/>
              </a:rPr>
              <a:t>Multiple burns, bruises or cuts in various stages of healing.</a:t>
            </a:r>
            <a:endParaRPr lang="en-US" sz="3200" dirty="0">
              <a:latin typeface="Segoe UI" panose="020B0502040204020203" pitchFamily="34" charset="0"/>
              <a:cs typeface="Segoe UI" panose="020B0502040204020203" pitchFamily="34" charset="0"/>
            </a:endParaRPr>
          </a:p>
          <a:p>
            <a:r>
              <a:rPr lang="en-US" sz="3200" b="1" dirty="0">
                <a:latin typeface="Segoe UI" panose="020B0502040204020203" pitchFamily="34" charset="0"/>
                <a:cs typeface="Segoe UI" panose="020B0502040204020203" pitchFamily="34" charset="0"/>
              </a:rPr>
              <a:t>Glove-shaped burns on the hands or sock-shaped burns on the feet from being forced to bathe in scalding water.</a:t>
            </a:r>
            <a:endParaRPr lang="en-US" sz="3200" dirty="0">
              <a:latin typeface="Segoe UI" panose="020B0502040204020203" pitchFamily="34" charset="0"/>
              <a:cs typeface="Segoe UI" panose="020B0502040204020203" pitchFamily="34" charset="0"/>
            </a:endParaRPr>
          </a:p>
          <a:p>
            <a:r>
              <a:rPr lang="en-US" sz="3200" dirty="0">
                <a:latin typeface="Segoe UI" panose="020B0502040204020203" pitchFamily="34" charset="0"/>
                <a:cs typeface="Segoe UI" panose="020B0502040204020203" pitchFamily="34" charset="0"/>
              </a:rPr>
              <a:t> </a:t>
            </a:r>
          </a:p>
          <a:p>
            <a:pPr marL="0" indent="0">
              <a:lnSpc>
                <a:spcPct val="90000"/>
              </a:lnSpc>
              <a:spcBef>
                <a:spcPts val="0"/>
              </a:spcBef>
              <a:buClr>
                <a:srgbClr val="565400"/>
              </a:buClr>
              <a:buSzPct val="100000"/>
              <a:buNone/>
              <a:defRPr b="1"/>
            </a:pPr>
            <a:endParaRPr sz="32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29">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329">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32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32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iterate>
                                    <p:tmAbs val="0"/>
                                  </p:iterate>
                                  <p:childTnLst>
                                    <p:set>
                                      <p:cBhvr>
                                        <p:cTn id="14" fill="hold"/>
                                        <p:tgtEl>
                                          <p:spTgt spid="32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 grpId="0" build="p"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Adult-sized bite marks.…"/>
          <p:cNvSpPr txBox="1">
            <a:spLocks noGrp="1"/>
          </p:cNvSpPr>
          <p:nvPr>
            <p:ph type="body" idx="4294967295"/>
          </p:nvPr>
        </p:nvSpPr>
        <p:spPr>
          <a:xfrm>
            <a:off x="0" y="1746250"/>
            <a:ext cx="8763000" cy="3821113"/>
          </a:xfrm>
          <a:prstGeom prst="rect">
            <a:avLst/>
          </a:prstGeom>
        </p:spPr>
        <p:txBody>
          <a:bodyPr>
            <a:normAutofit lnSpcReduction="10000"/>
          </a:bodyPr>
          <a:lstStyle/>
          <a:p>
            <a:endParaRPr lang="en-US" sz="3200" b="1" dirty="0"/>
          </a:p>
          <a:p>
            <a:r>
              <a:rPr lang="en-US" sz="3800" b="1" dirty="0">
                <a:latin typeface="Segoe UI" panose="020B0502040204020203" pitchFamily="34" charset="0"/>
                <a:cs typeface="Segoe UI" panose="020B0502040204020203" pitchFamily="34" charset="0"/>
              </a:rPr>
              <a:t>Adult-sized bite marks.</a:t>
            </a:r>
            <a:endParaRPr lang="en-US" sz="3800" dirty="0">
              <a:latin typeface="Segoe UI" panose="020B0502040204020203" pitchFamily="34" charset="0"/>
              <a:cs typeface="Segoe UI" panose="020B0502040204020203" pitchFamily="34" charset="0"/>
            </a:endParaRPr>
          </a:p>
          <a:p>
            <a:r>
              <a:rPr lang="en-US" sz="3800" b="1" dirty="0">
                <a:latin typeface="Segoe UI" panose="020B0502040204020203" pitchFamily="34" charset="0"/>
                <a:cs typeface="Segoe UI" panose="020B0502040204020203" pitchFamily="34" charset="0"/>
              </a:rPr>
              <a:t>Unexplained fractures.</a:t>
            </a:r>
            <a:endParaRPr lang="en-US" sz="3800" dirty="0">
              <a:latin typeface="Segoe UI" panose="020B0502040204020203" pitchFamily="34" charset="0"/>
              <a:cs typeface="Segoe UI" panose="020B0502040204020203" pitchFamily="34" charset="0"/>
            </a:endParaRPr>
          </a:p>
          <a:p>
            <a:r>
              <a:rPr lang="en-US" sz="3800" b="1" dirty="0">
                <a:latin typeface="Segoe UI" panose="020B0502040204020203" pitchFamily="34" charset="0"/>
                <a:cs typeface="Segoe UI" panose="020B0502040204020203" pitchFamily="34" charset="0"/>
              </a:rPr>
              <a:t>Conflicting or changing stories about how injury occurred.</a:t>
            </a:r>
            <a:endParaRPr lang="en-US" sz="3800" dirty="0">
              <a:latin typeface="Segoe UI" panose="020B0502040204020203" pitchFamily="34" charset="0"/>
              <a:cs typeface="Segoe UI" panose="020B0502040204020203" pitchFamily="34" charset="0"/>
            </a:endParaRPr>
          </a:p>
          <a:p>
            <a:r>
              <a:rPr lang="en-US" sz="3800" b="1" dirty="0">
                <a:latin typeface="Segoe UI" panose="020B0502040204020203" pitchFamily="34" charset="0"/>
                <a:cs typeface="Segoe UI" panose="020B0502040204020203" pitchFamily="34" charset="0"/>
              </a:rPr>
              <a:t>Delayed or inappropriate treatment of an injury.</a:t>
            </a:r>
            <a:endParaRPr lang="en-US" sz="3800" dirty="0">
              <a:latin typeface="Segoe UI" panose="020B0502040204020203" pitchFamily="34" charset="0"/>
              <a:cs typeface="Segoe UI" panose="020B0502040204020203" pitchFamily="34" charset="0"/>
            </a:endParaRPr>
          </a:p>
          <a:p>
            <a:endParaRPr lang="en-US" sz="3800" dirty="0">
              <a:latin typeface="Segoe UI" panose="020B0502040204020203" pitchFamily="34" charset="0"/>
              <a:cs typeface="Segoe UI" panose="020B0502040204020203" pitchFamily="34" charset="0"/>
            </a:endParaRPr>
          </a:p>
          <a:p>
            <a:pPr marL="0" indent="0">
              <a:lnSpc>
                <a:spcPct val="90000"/>
              </a:lnSpc>
              <a:spcBef>
                <a:spcPts val="500"/>
              </a:spcBef>
              <a:buClr>
                <a:srgbClr val="565400"/>
              </a:buClr>
              <a:buSzPct val="100000"/>
              <a:buNone/>
              <a:defRPr b="1"/>
            </a:pPr>
            <a:endParaRPr sz="3200" dirty="0"/>
          </a:p>
        </p:txBody>
      </p:sp>
      <p:sp>
        <p:nvSpPr>
          <p:cNvPr id="2" name="Rectangle 1"/>
          <p:cNvSpPr/>
          <p:nvPr/>
        </p:nvSpPr>
        <p:spPr>
          <a:xfrm>
            <a:off x="1540566" y="669032"/>
            <a:ext cx="6377749" cy="1077218"/>
          </a:xfrm>
          <a:prstGeom prst="rect">
            <a:avLst/>
          </a:prstGeom>
        </p:spPr>
        <p:txBody>
          <a:bodyPr wrap="square">
            <a:spAutoFit/>
          </a:bodyPr>
          <a:lstStyle/>
          <a:p>
            <a:r>
              <a:rPr lang="en-US" sz="3200" b="1" dirty="0">
                <a:latin typeface="Segoe UI" panose="020B0502040204020203" pitchFamily="34" charset="0"/>
                <a:cs typeface="Segoe UI" panose="020B0502040204020203" pitchFamily="34" charset="0"/>
              </a:rPr>
              <a:t>More Possible Signs of Physical Abuse Indicators</a:t>
            </a:r>
            <a:endParaRPr lang="en-US" sz="3200" dirty="0">
              <a:latin typeface="Segoe UI" panose="020B0502040204020203" pitchFamily="34" charset="0"/>
              <a:cs typeface="Segoe UI" panose="020B0502040204020203"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31">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33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33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33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iterate>
                                    <p:tmAbs val="0"/>
                                  </p:iterate>
                                  <p:childTnLst>
                                    <p:set>
                                      <p:cBhvr>
                                        <p:cTn id="14" fill="hold"/>
                                        <p:tgtEl>
                                          <p:spTgt spid="33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 grpId="0" build="p"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Some Signs of Sexual Abuse Indicators"/>
          <p:cNvSpPr txBox="1">
            <a:spLocks noGrp="1"/>
          </p:cNvSpPr>
          <p:nvPr>
            <p:ph type="title" idx="4294967295"/>
          </p:nvPr>
        </p:nvSpPr>
        <p:spPr>
          <a:xfrm>
            <a:off x="622570" y="457200"/>
            <a:ext cx="8521430" cy="746125"/>
          </a:xfrm>
          <a:prstGeom prst="rect">
            <a:avLst/>
          </a:prstGeom>
        </p:spPr>
        <p:txBody>
          <a:bodyPr>
            <a:noAutofit/>
          </a:bodyPr>
          <a:lstStyle>
            <a:lvl1pPr defTabSz="841247">
              <a:lnSpc>
                <a:spcPct val="100000"/>
              </a:lnSpc>
              <a:defRPr sz="2576"/>
            </a:lvl1pPr>
          </a:lstStyle>
          <a:p>
            <a:r>
              <a:rPr lang="en-US" sz="3200" b="1" dirty="0">
                <a:latin typeface="Segoe UI" panose="020B0502040204020203" pitchFamily="34" charset="0"/>
                <a:cs typeface="Segoe UI" panose="020B0502040204020203" pitchFamily="34" charset="0"/>
              </a:rPr>
              <a:t>Possible</a:t>
            </a:r>
            <a:r>
              <a:rPr sz="3200" b="1" dirty="0">
                <a:latin typeface="Segoe UI" panose="020B0502040204020203" pitchFamily="34" charset="0"/>
                <a:cs typeface="Segoe UI" panose="020B0502040204020203" pitchFamily="34" charset="0"/>
              </a:rPr>
              <a:t> Signs of Sexual Abuse Indicators</a:t>
            </a:r>
          </a:p>
        </p:txBody>
      </p:sp>
      <p:sp>
        <p:nvSpPr>
          <p:cNvPr id="334" name="Reluctance to be left alone with a particular person…"/>
          <p:cNvSpPr txBox="1">
            <a:spLocks noGrp="1"/>
          </p:cNvSpPr>
          <p:nvPr>
            <p:ph type="body" idx="4294967295"/>
          </p:nvPr>
        </p:nvSpPr>
        <p:spPr>
          <a:xfrm>
            <a:off x="381000" y="1400783"/>
            <a:ext cx="8763000" cy="5092092"/>
          </a:xfrm>
          <a:prstGeom prst="rect">
            <a:avLst/>
          </a:prstGeom>
        </p:spPr>
        <p:txBody>
          <a:bodyPr>
            <a:normAutofit fontScale="70000" lnSpcReduction="20000"/>
          </a:bodyPr>
          <a:lstStyle/>
          <a:p>
            <a:r>
              <a:rPr lang="en-US" sz="4100" b="1" dirty="0">
                <a:latin typeface="Segoe UI" panose="020B0502040204020203" pitchFamily="34" charset="0"/>
                <a:cs typeface="Segoe UI" panose="020B0502040204020203" pitchFamily="34" charset="0"/>
              </a:rPr>
              <a:t>Reluctance to be left alone with a particular person</a:t>
            </a:r>
            <a:endParaRPr lang="en-US" sz="4100" dirty="0">
              <a:latin typeface="Segoe UI" panose="020B0502040204020203" pitchFamily="34" charset="0"/>
              <a:cs typeface="Segoe UI" panose="020B0502040204020203" pitchFamily="34" charset="0"/>
            </a:endParaRPr>
          </a:p>
          <a:p>
            <a:r>
              <a:rPr lang="en-US" sz="4100" b="1" dirty="0">
                <a:latin typeface="Segoe UI" panose="020B0502040204020203" pitchFamily="34" charset="0"/>
                <a:cs typeface="Segoe UI" panose="020B0502040204020203" pitchFamily="34" charset="0"/>
              </a:rPr>
              <a:t>Wearing lots of clothes, especially to bed</a:t>
            </a:r>
            <a:endParaRPr lang="en-US" sz="4100" dirty="0">
              <a:latin typeface="Segoe UI" panose="020B0502040204020203" pitchFamily="34" charset="0"/>
              <a:cs typeface="Segoe UI" panose="020B0502040204020203" pitchFamily="34" charset="0"/>
            </a:endParaRPr>
          </a:p>
          <a:p>
            <a:r>
              <a:rPr lang="en-US" sz="4100" b="1" dirty="0">
                <a:latin typeface="Segoe UI" panose="020B0502040204020203" pitchFamily="34" charset="0"/>
                <a:cs typeface="Segoe UI" panose="020B0502040204020203" pitchFamily="34" charset="0"/>
              </a:rPr>
              <a:t>Fear of touch</a:t>
            </a:r>
            <a:endParaRPr lang="en-US" sz="4100" dirty="0">
              <a:latin typeface="Segoe UI" panose="020B0502040204020203" pitchFamily="34" charset="0"/>
              <a:cs typeface="Segoe UI" panose="020B0502040204020203" pitchFamily="34" charset="0"/>
            </a:endParaRPr>
          </a:p>
          <a:p>
            <a:r>
              <a:rPr lang="en-US" sz="4100" b="1" dirty="0">
                <a:latin typeface="Segoe UI" panose="020B0502040204020203" pitchFamily="34" charset="0"/>
                <a:cs typeface="Segoe UI" panose="020B0502040204020203" pitchFamily="34" charset="0"/>
              </a:rPr>
              <a:t>Drawings that show genitals</a:t>
            </a:r>
            <a:endParaRPr lang="en-US" sz="4100" dirty="0">
              <a:latin typeface="Segoe UI" panose="020B0502040204020203" pitchFamily="34" charset="0"/>
              <a:cs typeface="Segoe UI" panose="020B0502040204020203" pitchFamily="34" charset="0"/>
            </a:endParaRPr>
          </a:p>
          <a:p>
            <a:r>
              <a:rPr lang="en-US" sz="4100" b="1" dirty="0">
                <a:latin typeface="Segoe UI" panose="020B0502040204020203" pitchFamily="34" charset="0"/>
                <a:cs typeface="Segoe UI" panose="020B0502040204020203" pitchFamily="34" charset="0"/>
              </a:rPr>
              <a:t>Abuse of animals</a:t>
            </a:r>
            <a:endParaRPr lang="en-US" sz="4100" dirty="0">
              <a:latin typeface="Segoe UI" panose="020B0502040204020203" pitchFamily="34" charset="0"/>
              <a:cs typeface="Segoe UI" panose="020B0502040204020203" pitchFamily="34" charset="0"/>
            </a:endParaRPr>
          </a:p>
          <a:p>
            <a:r>
              <a:rPr lang="en-US" sz="4100" b="1" dirty="0">
                <a:latin typeface="Segoe UI" panose="020B0502040204020203" pitchFamily="34" charset="0"/>
                <a:cs typeface="Segoe UI" panose="020B0502040204020203" pitchFamily="34" charset="0"/>
              </a:rPr>
              <a:t>Age-inappropriate sexual play with self, others, pets, or toys</a:t>
            </a:r>
            <a:endParaRPr lang="en-US" sz="4100" dirty="0">
              <a:latin typeface="Segoe UI" panose="020B0502040204020203" pitchFamily="34" charset="0"/>
              <a:cs typeface="Segoe UI" panose="020B0502040204020203" pitchFamily="34" charset="0"/>
            </a:endParaRPr>
          </a:p>
          <a:p>
            <a:r>
              <a:rPr lang="en-US" sz="4100" b="1" dirty="0">
                <a:latin typeface="Segoe UI" panose="020B0502040204020203" pitchFamily="34" charset="0"/>
                <a:cs typeface="Segoe UI" panose="020B0502040204020203" pitchFamily="34" charset="0"/>
              </a:rPr>
              <a:t>Physical indicators of sexual abuse, if present, are usually temporary but may include: Difficulty in walking, Torn, stained or bloody underwear, Genital pain or itching</a:t>
            </a:r>
            <a:endParaRPr lang="en-US" sz="4100" dirty="0">
              <a:latin typeface="Segoe UI" panose="020B0502040204020203" pitchFamily="34" charset="0"/>
              <a:cs typeface="Segoe UI" panose="020B0502040204020203" pitchFamily="34" charset="0"/>
            </a:endParaRPr>
          </a:p>
          <a:p>
            <a:pPr marL="0" indent="0">
              <a:buNone/>
            </a:pPr>
            <a:endParaRPr lang="en-US" sz="4100" dirty="0">
              <a:latin typeface="Segoe UI" panose="020B0502040204020203" pitchFamily="34" charset="0"/>
              <a:cs typeface="Segoe UI" panose="020B0502040204020203" pitchFamily="34" charset="0"/>
            </a:endParaRPr>
          </a:p>
          <a:p>
            <a:pPr marL="0" indent="0">
              <a:spcBef>
                <a:spcPts val="0"/>
              </a:spcBef>
              <a:buClr>
                <a:srgbClr val="565400"/>
              </a:buClr>
              <a:buSzPct val="100000"/>
              <a:buNone/>
              <a:defRPr sz="2400" b="1"/>
            </a:pP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34">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33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33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33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iterate>
                                    <p:tmAbs val="0"/>
                                  </p:iterate>
                                  <p:childTnLst>
                                    <p:set>
                                      <p:cBhvr>
                                        <p:cTn id="14" fill="hold"/>
                                        <p:tgtEl>
                                          <p:spTgt spid="33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33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iterate>
                                    <p:tmAbs val="0"/>
                                  </p:iterate>
                                  <p:childTnLst>
                                    <p:set>
                                      <p:cBhvr>
                                        <p:cTn id="18" fill="hold"/>
                                        <p:tgtEl>
                                          <p:spTgt spid="334">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iterate>
                                    <p:tmAbs val="0"/>
                                  </p:iterate>
                                  <p:childTnLst>
                                    <p:set>
                                      <p:cBhvr>
                                        <p:cTn id="20" fill="hold"/>
                                        <p:tgtEl>
                                          <p:spTgt spid="33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 grpId="0" build="p"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Reporting"/>
          <p:cNvSpPr txBox="1">
            <a:spLocks noGrp="1"/>
          </p:cNvSpPr>
          <p:nvPr>
            <p:ph type="title" idx="4294967295"/>
          </p:nvPr>
        </p:nvSpPr>
        <p:spPr>
          <a:xfrm>
            <a:off x="0" y="741363"/>
            <a:ext cx="8763000" cy="690562"/>
          </a:xfrm>
          <a:prstGeom prst="rect">
            <a:avLst/>
          </a:prstGeom>
        </p:spPr>
        <p:txBody>
          <a:bodyPr>
            <a:normAutofit/>
          </a:bodyPr>
          <a:lstStyle>
            <a:lvl1pPr>
              <a:lnSpc>
                <a:spcPct val="100000"/>
              </a:lnSpc>
              <a:defRPr sz="3200"/>
            </a:lvl1pPr>
          </a:lstStyle>
          <a:p>
            <a:pPr algn="ctr"/>
            <a:r>
              <a:rPr b="1" dirty="0">
                <a:latin typeface="Segoe UI" panose="020B0502040204020203" pitchFamily="34" charset="0"/>
                <a:cs typeface="Segoe UI" panose="020B0502040204020203" pitchFamily="34" charset="0"/>
              </a:rPr>
              <a:t>Reporting</a:t>
            </a:r>
            <a:r>
              <a:rPr lang="en-US" b="1" dirty="0">
                <a:latin typeface="Segoe UI" panose="020B0502040204020203" pitchFamily="34" charset="0"/>
                <a:cs typeface="Segoe UI" panose="020B0502040204020203" pitchFamily="34" charset="0"/>
              </a:rPr>
              <a:t> Child Abuse</a:t>
            </a:r>
            <a:endParaRPr b="1" dirty="0">
              <a:latin typeface="Segoe UI" panose="020B0502040204020203" pitchFamily="34" charset="0"/>
              <a:cs typeface="Segoe UI" panose="020B0502040204020203" pitchFamily="34" charset="0"/>
            </a:endParaRPr>
          </a:p>
        </p:txBody>
      </p:sp>
      <p:sp>
        <p:nvSpPr>
          <p:cNvPr id="337" name="Child Abuse MUST be reported to the Pennsylvania Child Abuse Hotline (24 hour/7 day service) call 800-932-0313."/>
          <p:cNvSpPr txBox="1">
            <a:spLocks noGrp="1"/>
          </p:cNvSpPr>
          <p:nvPr>
            <p:ph type="body" idx="4294967295"/>
          </p:nvPr>
        </p:nvSpPr>
        <p:spPr>
          <a:xfrm>
            <a:off x="680936" y="1614792"/>
            <a:ext cx="7723761" cy="4501846"/>
          </a:xfrm>
          <a:prstGeom prst="rect">
            <a:avLst/>
          </a:prstGeom>
        </p:spPr>
        <p:txBody>
          <a:bodyPr>
            <a:normAutofit/>
          </a:bodyPr>
          <a:lstStyle/>
          <a:p>
            <a:pPr marL="0" indent="0">
              <a:spcBef>
                <a:spcPts val="0"/>
              </a:spcBef>
              <a:buClr>
                <a:srgbClr val="565400"/>
              </a:buClr>
              <a:buNone/>
              <a:defRPr sz="3200" b="1"/>
            </a:pPr>
            <a:r>
              <a:rPr lang="en-US" sz="3200" b="1" dirty="0">
                <a:latin typeface="Segoe UI" panose="020B0502040204020203" pitchFamily="34" charset="0"/>
                <a:cs typeface="Segoe UI" panose="020B0502040204020203" pitchFamily="34" charset="0"/>
              </a:rPr>
              <a:t>Suspected Child Abuse MUST be reported to the Pennsylvania Child Abuse Hotline (24 hour/7 day service) call 800-932-0313</a:t>
            </a:r>
          </a:p>
          <a:p>
            <a:pPr marL="0" indent="0">
              <a:spcBef>
                <a:spcPts val="0"/>
              </a:spcBef>
              <a:buClr>
                <a:srgbClr val="565400"/>
              </a:buClr>
              <a:buNone/>
              <a:defRPr sz="3200" b="1"/>
            </a:pPr>
            <a:endParaRPr lang="en-US" sz="3200" b="1" dirty="0">
              <a:latin typeface="Segoe UI" panose="020B0502040204020203" pitchFamily="34" charset="0"/>
              <a:cs typeface="Segoe UI" panose="020B0502040204020203" pitchFamily="34" charset="0"/>
            </a:endParaRPr>
          </a:p>
          <a:p>
            <a:pPr marL="0" indent="0">
              <a:spcBef>
                <a:spcPts val="0"/>
              </a:spcBef>
              <a:buClr>
                <a:srgbClr val="565400"/>
              </a:buClr>
              <a:buNone/>
              <a:defRPr sz="3200" b="1"/>
            </a:pPr>
            <a:r>
              <a:rPr lang="en-US" sz="3200" b="1" dirty="0">
                <a:latin typeface="Segoe UI" panose="020B0502040204020203" pitchFamily="34" charset="0"/>
                <a:cs typeface="Segoe UI" panose="020B0502040204020203" pitchFamily="34" charset="0"/>
              </a:rPr>
              <a:t>(Post this number throughout your building.)</a:t>
            </a:r>
            <a:endParaRPr sz="3200" dirty="0">
              <a:latin typeface="Segoe UI" panose="020B0502040204020203" pitchFamily="34" charset="0"/>
              <a:cs typeface="Segoe UI" panose="020B0502040204020203" pitchFamily="34" charset="0"/>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Reporting"/>
          <p:cNvSpPr txBox="1">
            <a:spLocks noGrp="1"/>
          </p:cNvSpPr>
          <p:nvPr>
            <p:ph type="title" idx="4294967295"/>
          </p:nvPr>
        </p:nvSpPr>
        <p:spPr>
          <a:xfrm>
            <a:off x="1154518" y="602879"/>
            <a:ext cx="5265737" cy="755650"/>
          </a:xfrm>
          <a:prstGeom prst="rect">
            <a:avLst/>
          </a:prstGeom>
        </p:spPr>
        <p:txBody>
          <a:bodyPr>
            <a:noAutofit/>
          </a:bodyPr>
          <a:lstStyle>
            <a:lvl1pPr defTabSz="603504">
              <a:lnSpc>
                <a:spcPct val="100000"/>
              </a:lnSpc>
              <a:defRPr sz="2112"/>
            </a:lvl1pPr>
          </a:lstStyle>
          <a:p>
            <a:pPr algn="ctr"/>
            <a:r>
              <a:rPr sz="3600" b="1" dirty="0">
                <a:latin typeface="Segoe UI" panose="020B0502040204020203" pitchFamily="34" charset="0"/>
                <a:ea typeface="Tahoma" panose="020B0604030504040204" pitchFamily="34" charset="0"/>
                <a:cs typeface="Segoe UI" panose="020B0502040204020203" pitchFamily="34" charset="0"/>
              </a:rPr>
              <a:t>Reporting</a:t>
            </a:r>
            <a:r>
              <a:rPr lang="en-US" sz="3600" b="1" dirty="0">
                <a:latin typeface="Segoe UI" panose="020B0502040204020203" pitchFamily="34" charset="0"/>
                <a:ea typeface="Tahoma" panose="020B0604030504040204" pitchFamily="34" charset="0"/>
                <a:cs typeface="Segoe UI" panose="020B0502040204020203" pitchFamily="34" charset="0"/>
              </a:rPr>
              <a:t> Procedures</a:t>
            </a:r>
            <a:r>
              <a:rPr sz="3600" b="1" dirty="0">
                <a:latin typeface="Segoe UI" panose="020B0502040204020203" pitchFamily="34" charset="0"/>
                <a:ea typeface="Tahoma" panose="020B0604030504040204" pitchFamily="34" charset="0"/>
                <a:cs typeface="Segoe UI" panose="020B0502040204020203" pitchFamily="34" charset="0"/>
              </a:rPr>
              <a:t> </a:t>
            </a:r>
          </a:p>
        </p:txBody>
      </p:sp>
      <p:sp>
        <p:nvSpPr>
          <p:cNvPr id="340" name="Reporting of an allegation is required by law whenever there is “reasonable cause to suspect”.…"/>
          <p:cNvSpPr txBox="1">
            <a:spLocks noGrp="1"/>
          </p:cNvSpPr>
          <p:nvPr>
            <p:ph type="body" idx="4294967295"/>
          </p:nvPr>
        </p:nvSpPr>
        <p:spPr>
          <a:xfrm>
            <a:off x="0" y="1792288"/>
            <a:ext cx="8763000" cy="4787900"/>
          </a:xfrm>
          <a:prstGeom prst="rect">
            <a:avLst/>
          </a:prstGeom>
        </p:spPr>
        <p:txBody>
          <a:bodyPr>
            <a:normAutofit fontScale="92500" lnSpcReduction="10000"/>
          </a:bodyPr>
          <a:lstStyle/>
          <a:p>
            <a:r>
              <a:rPr lang="en-US" sz="3200" b="1" dirty="0">
                <a:latin typeface="Segoe UI" panose="020B0502040204020203" pitchFamily="34" charset="0"/>
                <a:cs typeface="Segoe UI" panose="020B0502040204020203" pitchFamily="34" charset="0"/>
              </a:rPr>
              <a:t>Reporting of an allegation is required by law whenever there is “reasonable cause to suspect”.</a:t>
            </a:r>
            <a:endParaRPr lang="en-US" sz="3200" dirty="0">
              <a:latin typeface="Segoe UI" panose="020B0502040204020203" pitchFamily="34" charset="0"/>
              <a:cs typeface="Segoe UI" panose="020B0502040204020203" pitchFamily="34" charset="0"/>
            </a:endParaRPr>
          </a:p>
          <a:p>
            <a:r>
              <a:rPr lang="en-US" sz="3200" b="1" dirty="0">
                <a:latin typeface="Segoe UI" panose="020B0502040204020203" pitchFamily="34" charset="0"/>
                <a:cs typeface="Segoe UI" panose="020B0502040204020203" pitchFamily="34" charset="0"/>
              </a:rPr>
              <a:t>Reasonable cause includes:</a:t>
            </a:r>
            <a:endParaRPr lang="en-US" sz="3200" dirty="0">
              <a:latin typeface="Segoe UI" panose="020B0502040204020203" pitchFamily="34" charset="0"/>
              <a:cs typeface="Segoe UI" panose="020B0502040204020203" pitchFamily="34" charset="0"/>
            </a:endParaRPr>
          </a:p>
          <a:p>
            <a:pPr lvl="0"/>
            <a:r>
              <a:rPr lang="en-US" sz="3200" b="1" dirty="0">
                <a:latin typeface="Segoe UI" panose="020B0502040204020203" pitchFamily="34" charset="0"/>
                <a:cs typeface="Segoe UI" panose="020B0502040204020203" pitchFamily="34" charset="0"/>
              </a:rPr>
              <a:t>	1.  Any staff or volunteer who has personally witnessed an incident of abuse.</a:t>
            </a:r>
            <a:endParaRPr lang="en-US" sz="3200" dirty="0">
              <a:latin typeface="Segoe UI" panose="020B0502040204020203" pitchFamily="34" charset="0"/>
              <a:cs typeface="Segoe UI" panose="020B0502040204020203" pitchFamily="34" charset="0"/>
            </a:endParaRPr>
          </a:p>
          <a:p>
            <a:pPr lvl="0"/>
            <a:r>
              <a:rPr lang="en-US" sz="3200" b="1" dirty="0">
                <a:latin typeface="Segoe UI" panose="020B0502040204020203" pitchFamily="34" charset="0"/>
                <a:cs typeface="Segoe UI" panose="020B0502040204020203" pitchFamily="34" charset="0"/>
              </a:rPr>
              <a:t>	2.  An allegation of an incident of abuse is made to an employee or volunteer.</a:t>
            </a:r>
            <a:endParaRPr lang="en-US" sz="3200" dirty="0">
              <a:latin typeface="Segoe UI" panose="020B0502040204020203" pitchFamily="34" charset="0"/>
              <a:cs typeface="Segoe UI" panose="020B0502040204020203" pitchFamily="34" charset="0"/>
            </a:endParaRPr>
          </a:p>
          <a:p>
            <a:pPr lvl="0"/>
            <a:r>
              <a:rPr lang="en-US" sz="3200" b="1" dirty="0">
                <a:latin typeface="Segoe UI" panose="020B0502040204020203" pitchFamily="34" charset="0"/>
                <a:cs typeface="Segoe UI" panose="020B0502040204020203" pitchFamily="34" charset="0"/>
              </a:rPr>
              <a:t>	3.  A child/youth/vulnerable adult discloses abuse to an employee or volunteer. </a:t>
            </a:r>
            <a:endParaRPr lang="en-US" sz="3200" dirty="0">
              <a:latin typeface="Segoe UI" panose="020B0502040204020203" pitchFamily="34" charset="0"/>
              <a:cs typeface="Segoe UI" panose="020B0502040204020203" pitchFamily="34" charset="0"/>
            </a:endParaRPr>
          </a:p>
          <a:p>
            <a:r>
              <a:rPr lang="en-US" sz="3200" dirty="0">
                <a:latin typeface="Segoe UI" panose="020B0502040204020203" pitchFamily="34" charset="0"/>
                <a:cs typeface="Segoe UI" panose="020B0502040204020203" pitchFamily="34" charset="0"/>
              </a:rPr>
              <a:t> </a:t>
            </a:r>
          </a:p>
          <a:p>
            <a:pPr>
              <a:spcBef>
                <a:spcPts val="0"/>
              </a:spcBef>
              <a:defRPr b="1"/>
            </a:pPr>
            <a:endParaRPr dirty="0"/>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It is crucial that reporting be immediate and dealt with within 48 hours. The Witness is considered the Mandatory Reporter by law and must contact the Abuse Hotline DIRECTLY.…"/>
          <p:cNvSpPr txBox="1">
            <a:spLocks noGrp="1"/>
          </p:cNvSpPr>
          <p:nvPr>
            <p:ph type="body" idx="4294967295"/>
          </p:nvPr>
        </p:nvSpPr>
        <p:spPr>
          <a:xfrm>
            <a:off x="381000" y="1706563"/>
            <a:ext cx="8763000" cy="4267200"/>
          </a:xfrm>
          <a:prstGeom prst="rect">
            <a:avLst/>
          </a:prstGeom>
        </p:spPr>
        <p:txBody>
          <a:bodyPr>
            <a:noAutofit/>
          </a:bodyPr>
          <a:lstStyle/>
          <a:p>
            <a:r>
              <a:rPr lang="en-US" sz="3200" b="1" dirty="0"/>
              <a:t>It is crucial that reporting be immediate and dealt with within 48 hours. The Witness is considered the Mandatory Reporter by law and must contact the Abuse Hotline DIRECTLY.</a:t>
            </a:r>
            <a:endParaRPr lang="en-US" sz="3200" dirty="0"/>
          </a:p>
          <a:p>
            <a:r>
              <a:rPr lang="en-US" sz="3200" b="1" dirty="0"/>
              <a:t>When abuse is reported, the suspected person(s) should immediately be removed from contact with children and youth.  </a:t>
            </a:r>
            <a:endParaRPr lang="en-US" sz="3200" dirty="0"/>
          </a:p>
          <a:p>
            <a:r>
              <a:rPr lang="en-US" sz="3200" b="1" dirty="0"/>
              <a:t>Complete the “Report of Suspected Abuse Incident”.</a:t>
            </a:r>
            <a:endParaRPr lang="en-US" sz="3200" dirty="0"/>
          </a:p>
          <a:p>
            <a:r>
              <a:rPr lang="en-US" sz="3200" dirty="0"/>
              <a:t> </a:t>
            </a:r>
          </a:p>
          <a:p>
            <a:pPr marL="304800" indent="-304800">
              <a:spcBef>
                <a:spcPts val="0"/>
              </a:spcBef>
              <a:buClr>
                <a:srgbClr val="565400"/>
              </a:buClr>
              <a:buSzPct val="100000"/>
              <a:buFont typeface="Arial"/>
              <a:buChar char="•"/>
              <a:defRPr sz="2600" b="1"/>
            </a:pPr>
            <a:endParaRPr sz="3600" dirty="0"/>
          </a:p>
        </p:txBody>
      </p:sp>
      <p:sp>
        <p:nvSpPr>
          <p:cNvPr id="2" name="TextBox 1"/>
          <p:cNvSpPr txBox="1"/>
          <p:nvPr/>
        </p:nvSpPr>
        <p:spPr>
          <a:xfrm>
            <a:off x="2245488" y="613458"/>
            <a:ext cx="5544273" cy="646331"/>
          </a:xfrm>
          <a:prstGeom prst="rect">
            <a:avLst/>
          </a:prstGeom>
          <a:noFill/>
        </p:spPr>
        <p:txBody>
          <a:bodyPr wrap="square" rtlCol="0">
            <a:spAutoFit/>
          </a:bodyPr>
          <a:lstStyle/>
          <a:p>
            <a:r>
              <a:rPr lang="en-US" sz="3600" b="1" dirty="0">
                <a:latin typeface="Segoe UI" panose="020B0502040204020203" pitchFamily="34" charset="0"/>
                <a:ea typeface="Tahoma" panose="020B0604030504040204" pitchFamily="34" charset="0"/>
                <a:cs typeface="Segoe UI" panose="020B0502040204020203" pitchFamily="34" charset="0"/>
              </a:rPr>
              <a:t>Reporting Procedures </a:t>
            </a:r>
            <a:endParaRPr lang="en-US" sz="3600" dirty="0">
              <a:latin typeface="Segoe UI" panose="020B0502040204020203" pitchFamily="34" charset="0"/>
              <a:ea typeface="Tahoma" panose="020B0604030504040204" pitchFamily="34" charset="0"/>
              <a:cs typeface="Segoe UI" panose="020B0502040204020203"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4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34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34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34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 grpId="0" build="p"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If the accused is clergy, the Witness is considered the Mandatory Reporter and must report the abuse DIRECTLY to the Abuse Hotline. After such, please contact the Chairperson of the Staff-Parish Committee who will in turn notify the District Superintendent."/>
          <p:cNvSpPr txBox="1">
            <a:spLocks noGrp="1"/>
          </p:cNvSpPr>
          <p:nvPr>
            <p:ph type="body" idx="4294967295"/>
          </p:nvPr>
        </p:nvSpPr>
        <p:spPr>
          <a:xfrm>
            <a:off x="381000" y="1827213"/>
            <a:ext cx="8763000" cy="4787596"/>
          </a:xfrm>
          <a:prstGeom prst="rect">
            <a:avLst/>
          </a:prstGeom>
        </p:spPr>
        <p:txBody>
          <a:bodyPr>
            <a:normAutofit lnSpcReduction="10000"/>
          </a:bodyPr>
          <a:lstStyle/>
          <a:p>
            <a:pPr>
              <a:spcBef>
                <a:spcPts val="0"/>
              </a:spcBef>
              <a:defRPr sz="3200" b="1"/>
            </a:pPr>
            <a:r>
              <a:rPr dirty="0">
                <a:latin typeface="Segoe UI" panose="020B0502040204020203" pitchFamily="34" charset="0"/>
                <a:cs typeface="Segoe UI" panose="020B0502040204020203" pitchFamily="34" charset="0"/>
              </a:rPr>
              <a:t>If the accused is clergy, the </a:t>
            </a:r>
            <a:r>
              <a:rPr lang="en-US" dirty="0">
                <a:latin typeface="Segoe UI" panose="020B0502040204020203" pitchFamily="34" charset="0"/>
                <a:cs typeface="Segoe UI" panose="020B0502040204020203" pitchFamily="34" charset="0"/>
              </a:rPr>
              <a:t>w</a:t>
            </a:r>
            <a:r>
              <a:rPr dirty="0">
                <a:latin typeface="Segoe UI" panose="020B0502040204020203" pitchFamily="34" charset="0"/>
                <a:cs typeface="Segoe UI" panose="020B0502040204020203" pitchFamily="34" charset="0"/>
              </a:rPr>
              <a:t>itness is considered the Mandatory Reporter and must </a:t>
            </a:r>
            <a:r>
              <a:rPr lang="en-US" dirty="0">
                <a:latin typeface="Segoe UI" panose="020B0502040204020203" pitchFamily="34" charset="0"/>
                <a:cs typeface="Segoe UI" panose="020B0502040204020203" pitchFamily="34" charset="0"/>
              </a:rPr>
              <a:t>immediately </a:t>
            </a:r>
            <a:r>
              <a:rPr dirty="0">
                <a:latin typeface="Segoe UI" panose="020B0502040204020203" pitchFamily="34" charset="0"/>
                <a:cs typeface="Segoe UI" panose="020B0502040204020203" pitchFamily="34" charset="0"/>
              </a:rPr>
              <a:t>report the abuse DIRECTLY to the Abuse Hotline. </a:t>
            </a:r>
            <a:endParaRPr lang="en-US" dirty="0">
              <a:latin typeface="Segoe UI" panose="020B0502040204020203" pitchFamily="34" charset="0"/>
              <a:cs typeface="Segoe UI" panose="020B0502040204020203" pitchFamily="34" charset="0"/>
            </a:endParaRPr>
          </a:p>
          <a:p>
            <a:pPr>
              <a:spcBef>
                <a:spcPts val="0"/>
              </a:spcBef>
              <a:defRPr sz="3200" b="1"/>
            </a:pPr>
            <a:endParaRPr lang="en-US" dirty="0">
              <a:latin typeface="Segoe UI" panose="020B0502040204020203" pitchFamily="34" charset="0"/>
              <a:cs typeface="Segoe UI" panose="020B0502040204020203" pitchFamily="34" charset="0"/>
            </a:endParaRPr>
          </a:p>
          <a:p>
            <a:pPr>
              <a:spcBef>
                <a:spcPts val="0"/>
              </a:spcBef>
              <a:defRPr sz="3200" b="1"/>
            </a:pPr>
            <a:r>
              <a:rPr lang="en-US" dirty="0">
                <a:latin typeface="Segoe UI" panose="020B0502040204020203" pitchFamily="34" charset="0"/>
                <a:cs typeface="Segoe UI" panose="020B0502040204020203" pitchFamily="34" charset="0"/>
              </a:rPr>
              <a:t>Then the witness must</a:t>
            </a:r>
            <a:r>
              <a:rPr dirty="0">
                <a:latin typeface="Segoe UI" panose="020B0502040204020203" pitchFamily="34" charset="0"/>
                <a:cs typeface="Segoe UI" panose="020B0502040204020203" pitchFamily="34" charset="0"/>
              </a:rPr>
              <a:t> contact the Chairperson of the Staff-Parish Committee who will in turn notify the District Superintendent</a:t>
            </a:r>
            <a:r>
              <a:rPr lang="en-US" dirty="0">
                <a:latin typeface="Segoe UI" panose="020B0502040204020203" pitchFamily="34" charset="0"/>
                <a:cs typeface="Segoe UI" panose="020B0502040204020203" pitchFamily="34" charset="0"/>
              </a:rPr>
              <a:t> and the Bishop</a:t>
            </a:r>
            <a:r>
              <a:rPr dirty="0">
                <a:latin typeface="Segoe UI" panose="020B0502040204020203" pitchFamily="34" charset="0"/>
                <a:cs typeface="Segoe UI" panose="020B0502040204020203" pitchFamily="34" charset="0"/>
              </a:rPr>
              <a:t>.</a:t>
            </a:r>
            <a:endParaRPr lang="en-US" dirty="0">
              <a:latin typeface="Segoe UI" panose="020B0502040204020203" pitchFamily="34" charset="0"/>
              <a:cs typeface="Segoe UI" panose="020B0502040204020203" pitchFamily="34" charset="0"/>
            </a:endParaRPr>
          </a:p>
          <a:p>
            <a:pPr>
              <a:spcBef>
                <a:spcPts val="0"/>
              </a:spcBef>
              <a:defRPr sz="3200" b="1"/>
            </a:pPr>
            <a:r>
              <a:rPr lang="en-US" dirty="0">
                <a:latin typeface="Segoe UI" panose="020B0502040204020203" pitchFamily="34" charset="0"/>
                <a:cs typeface="Segoe UI" panose="020B0502040204020203" pitchFamily="34" charset="0"/>
              </a:rPr>
              <a:t>After the above appropriate reporting the witness is to keep the allegation </a:t>
            </a:r>
            <a:r>
              <a:rPr lang="en-US" i="1" dirty="0">
                <a:latin typeface="Segoe UI" panose="020B0502040204020203" pitchFamily="34" charset="0"/>
                <a:cs typeface="Segoe UI" panose="020B0502040204020203" pitchFamily="34" charset="0"/>
              </a:rPr>
              <a:t>confidential.</a:t>
            </a:r>
            <a:endParaRPr i="1" dirty="0">
              <a:latin typeface="Segoe UI" panose="020B0502040204020203" pitchFamily="34" charset="0"/>
              <a:cs typeface="Segoe UI" panose="020B0502040204020203" pitchFamily="34" charset="0"/>
            </a:endParaRPr>
          </a:p>
        </p:txBody>
      </p:sp>
      <p:sp>
        <p:nvSpPr>
          <p:cNvPr id="4" name="Rectangle 3"/>
          <p:cNvSpPr/>
          <p:nvPr/>
        </p:nvSpPr>
        <p:spPr>
          <a:xfrm>
            <a:off x="2079406" y="686330"/>
            <a:ext cx="5039969" cy="646331"/>
          </a:xfrm>
          <a:prstGeom prst="rect">
            <a:avLst/>
          </a:prstGeom>
        </p:spPr>
        <p:txBody>
          <a:bodyPr wrap="none">
            <a:spAutoFit/>
          </a:bodyPr>
          <a:lstStyle/>
          <a:p>
            <a:r>
              <a:rPr lang="en-US" sz="3600" b="1" dirty="0">
                <a:latin typeface="Segoe UI" panose="020B0502040204020203" pitchFamily="34" charset="0"/>
                <a:ea typeface="Tahoma" panose="020B0604030504040204" pitchFamily="34" charset="0"/>
                <a:cs typeface="Segoe UI" panose="020B0502040204020203" pitchFamily="34" charset="0"/>
              </a:rPr>
              <a:t>Reporting Procedures </a:t>
            </a:r>
            <a:endParaRPr lang="en-US" sz="3600" dirty="0">
              <a:latin typeface="Segoe UI" panose="020B0502040204020203" pitchFamily="34" charset="0"/>
              <a:ea typeface="Tahoma" panose="020B0604030504040204" pitchFamily="34" charset="0"/>
              <a:cs typeface="Segoe UI" panose="020B0502040204020203" pitchFamily="34" charset="0"/>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The mandated reporter observing the behavior or receiving the allegation or disclosure must file the report to the Pennsylvania Child Abuse Hotline within 48 hours.…"/>
          <p:cNvSpPr txBox="1"/>
          <p:nvPr/>
        </p:nvSpPr>
        <p:spPr>
          <a:xfrm>
            <a:off x="724725" y="646113"/>
            <a:ext cx="8083608" cy="57861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indent="39687">
              <a:defRPr sz="3000" b="1">
                <a:solidFill>
                  <a:srgbClr val="000000"/>
                </a:solidFill>
                <a:latin typeface="Calibri"/>
                <a:ea typeface="Calibri"/>
                <a:cs typeface="Calibri"/>
                <a:sym typeface="Calibri"/>
              </a:defRPr>
            </a:pPr>
            <a:endParaRPr lang="en-US" sz="3600" dirty="0"/>
          </a:p>
          <a:p>
            <a:pPr indent="39687">
              <a:defRPr sz="3000" b="1">
                <a:solidFill>
                  <a:srgbClr val="000000"/>
                </a:solidFill>
                <a:latin typeface="Calibri"/>
                <a:ea typeface="Calibri"/>
                <a:cs typeface="Calibri"/>
                <a:sym typeface="Calibri"/>
              </a:defRPr>
            </a:pPr>
            <a:endParaRPr lang="en-US" sz="3600" dirty="0">
              <a:solidFill>
                <a:srgbClr val="FF0000"/>
              </a:solidFill>
            </a:endParaRPr>
          </a:p>
          <a:p>
            <a:pPr indent="39687">
              <a:defRPr sz="3000" b="1">
                <a:solidFill>
                  <a:srgbClr val="000000"/>
                </a:solidFill>
                <a:latin typeface="Calibri"/>
                <a:ea typeface="Calibri"/>
                <a:cs typeface="Calibri"/>
                <a:sym typeface="Calibri"/>
              </a:defRPr>
            </a:pPr>
            <a:endParaRPr lang="en-US" sz="3600" dirty="0">
              <a:solidFill>
                <a:srgbClr val="FF0000"/>
              </a:solidFill>
            </a:endParaRPr>
          </a:p>
          <a:p>
            <a:pPr indent="39687">
              <a:defRPr sz="3000" b="1">
                <a:solidFill>
                  <a:srgbClr val="000000"/>
                </a:solidFill>
                <a:latin typeface="Calibri"/>
                <a:ea typeface="Calibri"/>
                <a:cs typeface="Calibri"/>
                <a:sym typeface="Calibri"/>
              </a:defRPr>
            </a:pPr>
            <a:r>
              <a:rPr lang="en-US" sz="3600" dirty="0">
                <a:latin typeface="Segoe UI" panose="020B0502040204020203" pitchFamily="34" charset="0"/>
                <a:cs typeface="Segoe UI" panose="020B0502040204020203" pitchFamily="34" charset="0"/>
              </a:rPr>
              <a:t>DO NOT DELAY</a:t>
            </a:r>
          </a:p>
          <a:p>
            <a:pPr indent="39687">
              <a:defRPr sz="3000" b="1">
                <a:solidFill>
                  <a:srgbClr val="000000"/>
                </a:solidFill>
                <a:latin typeface="Calibri"/>
                <a:ea typeface="Calibri"/>
                <a:cs typeface="Calibri"/>
                <a:sym typeface="Calibri"/>
              </a:defRPr>
            </a:pPr>
            <a:endParaRPr lang="en-US" sz="3600" dirty="0"/>
          </a:p>
          <a:p>
            <a:pPr indent="39687">
              <a:defRPr sz="3000" b="1">
                <a:solidFill>
                  <a:srgbClr val="000000"/>
                </a:solidFill>
                <a:latin typeface="Calibri"/>
                <a:ea typeface="Calibri"/>
                <a:cs typeface="Calibri"/>
                <a:sym typeface="Calibri"/>
              </a:defRPr>
            </a:pPr>
            <a:endParaRPr lang="en-US" sz="3600" dirty="0"/>
          </a:p>
          <a:p>
            <a:pPr indent="39687">
              <a:defRPr sz="3000" b="1">
                <a:solidFill>
                  <a:srgbClr val="000000"/>
                </a:solidFill>
                <a:latin typeface="Calibri"/>
                <a:ea typeface="Calibri"/>
                <a:cs typeface="Calibri"/>
                <a:sym typeface="Calibri"/>
              </a:defRPr>
            </a:pPr>
            <a:r>
              <a:rPr sz="3200" dirty="0">
                <a:latin typeface="Segoe UI" panose="020B0502040204020203" pitchFamily="34" charset="0"/>
                <a:cs typeface="Segoe UI" panose="020B0502040204020203" pitchFamily="34" charset="0"/>
              </a:rPr>
              <a:t>A mandated reporter who </a:t>
            </a:r>
            <a:r>
              <a:rPr sz="3200" i="1" dirty="0">
                <a:latin typeface="Segoe UI" panose="020B0502040204020203" pitchFamily="34" charset="0"/>
                <a:cs typeface="Segoe UI" panose="020B0502040204020203" pitchFamily="34" charset="0"/>
              </a:rPr>
              <a:t>fails or delays reporting </a:t>
            </a:r>
            <a:r>
              <a:rPr sz="3200" dirty="0">
                <a:latin typeface="Segoe UI" panose="020B0502040204020203" pitchFamily="34" charset="0"/>
                <a:cs typeface="Segoe UI" panose="020B0502040204020203" pitchFamily="34" charset="0"/>
              </a:rPr>
              <a:t>could be charged with a misdemeanor or a felony, depending on whether the non-reporting is willful and how serious the abuse is. </a:t>
            </a:r>
          </a:p>
        </p:txBody>
      </p:sp>
      <p:pic>
        <p:nvPicPr>
          <p:cNvPr id="5" name="Picture 4" descr="person holding black android smartphon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4354" y="1895849"/>
            <a:ext cx="3483979" cy="2178440"/>
          </a:xfrm>
          <a:prstGeom prst="rect">
            <a:avLst/>
          </a:prstGeom>
          <a:noFill/>
          <a:ln>
            <a:noFill/>
          </a:ln>
        </p:spPr>
      </p:pic>
      <p:sp>
        <p:nvSpPr>
          <p:cNvPr id="2" name="TextBox 1"/>
          <p:cNvSpPr txBox="1"/>
          <p:nvPr/>
        </p:nvSpPr>
        <p:spPr>
          <a:xfrm>
            <a:off x="2071868" y="833377"/>
            <a:ext cx="5347503" cy="646331"/>
          </a:xfrm>
          <a:prstGeom prst="rect">
            <a:avLst/>
          </a:prstGeom>
          <a:noFill/>
        </p:spPr>
        <p:txBody>
          <a:bodyPr wrap="square" rtlCol="0">
            <a:spAutoFit/>
          </a:bodyPr>
          <a:lstStyle/>
          <a:p>
            <a:r>
              <a:rPr lang="en-US" sz="3600" b="1" dirty="0">
                <a:latin typeface="Segoe UI" panose="020B0502040204020203" pitchFamily="34" charset="0"/>
                <a:ea typeface="Tahoma" panose="020B0604030504040204" pitchFamily="34" charset="0"/>
                <a:cs typeface="Segoe UI" panose="020B0502040204020203" pitchFamily="34" charset="0"/>
              </a:rPr>
              <a:t>Reporting Procedures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5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5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35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0" build="p" bldLvl="5"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It helps to protect, staff and volunteers  from false accusations."/>
          <p:cNvSpPr txBox="1"/>
          <p:nvPr/>
        </p:nvSpPr>
        <p:spPr>
          <a:xfrm>
            <a:off x="365751" y="418689"/>
            <a:ext cx="8618286" cy="492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39687">
              <a:defRPr sz="4000" b="1">
                <a:solidFill>
                  <a:srgbClr val="000000"/>
                </a:solidFill>
                <a:latin typeface="Calibri"/>
                <a:ea typeface="Calibri"/>
                <a:cs typeface="Calibri"/>
                <a:sym typeface="Calibri"/>
              </a:defRPr>
            </a:lvl1pPr>
          </a:lstStyle>
          <a:p>
            <a:endParaRPr sz="3200" dirty="0"/>
          </a:p>
        </p:txBody>
      </p:sp>
      <p:sp>
        <p:nvSpPr>
          <p:cNvPr id="3" name="It lowers our church’s legal risk.">
            <a:extLst>
              <a:ext uri="{FF2B5EF4-FFF2-40B4-BE49-F238E27FC236}">
                <a16:creationId xmlns:a16="http://schemas.microsoft.com/office/drawing/2014/main" id="{20C0BF5C-A872-1FCE-79D6-170E9FC20495}"/>
              </a:ext>
            </a:extLst>
          </p:cNvPr>
          <p:cNvSpPr txBox="1"/>
          <p:nvPr/>
        </p:nvSpPr>
        <p:spPr>
          <a:xfrm>
            <a:off x="365751" y="1206229"/>
            <a:ext cx="8461011" cy="43088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39687">
              <a:defRPr sz="4000" b="1">
                <a:solidFill>
                  <a:srgbClr val="000000"/>
                </a:solidFill>
                <a:latin typeface="Calibri"/>
                <a:ea typeface="Calibri"/>
                <a:cs typeface="Calibri"/>
                <a:sym typeface="Calibri"/>
              </a:defRPr>
            </a:lvl1pPr>
          </a:lstStyle>
          <a:p>
            <a:pPr algn="l" fontAlgn="t">
              <a:buFont typeface="Arial" panose="020B0604020202020204" pitchFamily="34" charset="0"/>
              <a:buChar char="•"/>
            </a:pPr>
            <a:r>
              <a:rPr lang="en-US" sz="2800" i="0" dirty="0">
                <a:solidFill>
                  <a:schemeClr val="tx1"/>
                </a:solidFill>
                <a:effectLst/>
                <a:latin typeface="Segoe UI" panose="020B0502040204020203" pitchFamily="34" charset="0"/>
                <a:cs typeface="Segoe UI" panose="020B0502040204020203" pitchFamily="34" charset="0"/>
              </a:rPr>
              <a:t>Safe Sanctuary - a policy and guidelines developed to protect our vulnerable persons in order to make our congregation a safe place where everyone may experience the abiding love of God and fellowship within the community of faith. This includes children’s check in/out procedures, training and background checks for those working with vulnerable persons, and procedures that guide the interaction of children, youth and adults.</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Compliance…"/>
          <p:cNvSpPr txBox="1">
            <a:spLocks noGrp="1"/>
          </p:cNvSpPr>
          <p:nvPr>
            <p:ph type="body" sz="half" idx="4294967295"/>
          </p:nvPr>
        </p:nvSpPr>
        <p:spPr>
          <a:xfrm>
            <a:off x="0" y="1876425"/>
            <a:ext cx="5562600" cy="3887788"/>
          </a:xfrm>
          <a:prstGeom prst="rect">
            <a:avLst/>
          </a:prstGeom>
        </p:spPr>
        <p:txBody>
          <a:bodyPr lIns="5078" tIns="5078" rIns="5078" bIns="5078">
            <a:normAutofit/>
          </a:bodyPr>
          <a:lstStyle/>
          <a:p>
            <a:pPr indent="0">
              <a:lnSpc>
                <a:spcPct val="90000"/>
              </a:lnSpc>
              <a:spcBef>
                <a:spcPts val="800"/>
              </a:spcBef>
              <a:buNone/>
              <a:defRPr sz="4000" b="1">
                <a:solidFill>
                  <a:srgbClr val="000000"/>
                </a:solidFill>
                <a:latin typeface="Calibri"/>
                <a:ea typeface="Calibri"/>
                <a:cs typeface="Calibri"/>
                <a:sym typeface="Calibri"/>
              </a:defRPr>
            </a:pPr>
            <a:endParaRPr sz="4800" dirty="0"/>
          </a:p>
          <a:p>
            <a:pPr indent="0">
              <a:lnSpc>
                <a:spcPct val="90000"/>
              </a:lnSpc>
              <a:spcBef>
                <a:spcPts val="800"/>
              </a:spcBef>
              <a:buNone/>
              <a:defRPr sz="4000" b="1">
                <a:solidFill>
                  <a:srgbClr val="000000"/>
                </a:solidFill>
                <a:latin typeface="Calibri"/>
                <a:ea typeface="Calibri"/>
                <a:cs typeface="Calibri"/>
                <a:sym typeface="Calibri"/>
              </a:defRPr>
            </a:pPr>
            <a:r>
              <a:rPr dirty="0"/>
              <a:t>Compliance with this policy </a:t>
            </a:r>
            <a:r>
              <a:rPr lang="en-US" dirty="0"/>
              <a:t>is</a:t>
            </a:r>
            <a:r>
              <a:rPr dirty="0"/>
              <a:t> a matter of record at each annual Charge Conference.</a:t>
            </a:r>
          </a:p>
        </p:txBody>
      </p:sp>
      <p:pic>
        <p:nvPicPr>
          <p:cNvPr id="362" name="image.jpeg" descr="image.jpeg"/>
          <p:cNvPicPr>
            <a:picLocks noChangeAspect="1"/>
          </p:cNvPicPr>
          <p:nvPr/>
        </p:nvPicPr>
        <p:blipFill>
          <a:blip r:embed="rId3"/>
          <a:stretch>
            <a:fillRect/>
          </a:stretch>
        </p:blipFill>
        <p:spPr>
          <a:xfrm>
            <a:off x="6019800" y="2076450"/>
            <a:ext cx="2692400" cy="3006725"/>
          </a:xfrm>
          <a:prstGeom prst="rect">
            <a:avLst/>
          </a:prstGeom>
          <a:ln w="12700">
            <a:miter lim="400000"/>
          </a:ln>
        </p:spPr>
      </p:pic>
      <p:sp>
        <p:nvSpPr>
          <p:cNvPr id="2" name="TextBox 1"/>
          <p:cNvSpPr txBox="1"/>
          <p:nvPr/>
        </p:nvSpPr>
        <p:spPr>
          <a:xfrm>
            <a:off x="2882097" y="659757"/>
            <a:ext cx="3044141" cy="590931"/>
          </a:xfrm>
          <a:prstGeom prst="rect">
            <a:avLst/>
          </a:prstGeom>
          <a:noFill/>
        </p:spPr>
        <p:txBody>
          <a:bodyPr wrap="square" rtlCol="0">
            <a:spAutoFit/>
          </a:bodyPr>
          <a:lstStyle/>
          <a:p>
            <a:pPr indent="39687">
              <a:lnSpc>
                <a:spcPct val="90000"/>
              </a:lnSpc>
              <a:spcBef>
                <a:spcPts val="800"/>
              </a:spcBef>
              <a:defRPr sz="4000" b="1">
                <a:solidFill>
                  <a:srgbClr val="000000"/>
                </a:solidFill>
                <a:latin typeface="Calibri"/>
                <a:ea typeface="Calibri"/>
                <a:cs typeface="Calibri"/>
                <a:sym typeface="Calibri"/>
              </a:defRPr>
            </a:pPr>
            <a:r>
              <a:rPr lang="en-US" sz="3600" dirty="0">
                <a:latin typeface="Segoe UI" panose="020B0502040204020203" pitchFamily="34" charset="0"/>
                <a:ea typeface="Tahoma" panose="020B0604030504040204" pitchFamily="34" charset="0"/>
                <a:cs typeface="Segoe UI" panose="020B0502040204020203" pitchFamily="34" charset="0"/>
              </a:rPr>
              <a:t>Compliance</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Cyber Safety In Your Church"/>
          <p:cNvSpPr txBox="1"/>
          <p:nvPr/>
        </p:nvSpPr>
        <p:spPr>
          <a:xfrm>
            <a:off x="577850" y="430212"/>
            <a:ext cx="8128000" cy="1169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39687" algn="ctr">
              <a:defRPr sz="4400" b="1">
                <a:solidFill>
                  <a:srgbClr val="FF2600"/>
                </a:solidFill>
                <a:latin typeface="Calibri"/>
                <a:ea typeface="Calibri"/>
                <a:cs typeface="Calibri"/>
                <a:sym typeface="Calibri"/>
              </a:defRPr>
            </a:lvl1pPr>
          </a:lstStyle>
          <a:p>
            <a:r>
              <a:rPr lang="en-US" sz="3800" dirty="0">
                <a:solidFill>
                  <a:schemeClr val="tx1"/>
                </a:solidFill>
                <a:latin typeface="Segoe UI" panose="020B0502040204020203" pitchFamily="34" charset="0"/>
                <a:cs typeface="Segoe UI" panose="020B0502040204020203" pitchFamily="34" charset="0"/>
              </a:rPr>
              <a:t>Welcome to the Virtual World – yes, even in church</a:t>
            </a:r>
            <a:endParaRPr sz="3800" dirty="0">
              <a:solidFill>
                <a:schemeClr val="tx1"/>
              </a:solidFill>
              <a:latin typeface="Segoe UI" panose="020B0502040204020203" pitchFamily="34" charset="0"/>
              <a:cs typeface="Segoe UI" panose="020B0502040204020203" pitchFamily="34" charset="0"/>
            </a:endParaRPr>
          </a:p>
        </p:txBody>
      </p:sp>
      <p:pic>
        <p:nvPicPr>
          <p:cNvPr id="14" name="Picture 13" descr="Popular social media icons"/>
          <p:cNvPicPr/>
          <p:nvPr/>
        </p:nvPicPr>
        <p:blipFill>
          <a:blip r:embed="rId3">
            <a:extLst>
              <a:ext uri="{28A0092B-C50C-407E-A947-70E740481C1C}">
                <a14:useLocalDpi xmlns:a14="http://schemas.microsoft.com/office/drawing/2010/main" val="0"/>
              </a:ext>
            </a:extLst>
          </a:blip>
          <a:srcRect/>
          <a:stretch>
            <a:fillRect/>
          </a:stretch>
        </p:blipFill>
        <p:spPr bwMode="auto">
          <a:xfrm>
            <a:off x="1713053" y="1724628"/>
            <a:ext cx="6215605" cy="4641448"/>
          </a:xfrm>
          <a:prstGeom prst="rect">
            <a:avLst/>
          </a:prstGeom>
          <a:noFill/>
          <a:ln>
            <a:noFill/>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EA6FB37B-B385-A244-BA29-75C56A790D1F}"/>
              </a:ext>
            </a:extLst>
          </p:cNvPr>
          <p:cNvPicPr>
            <a:picLocks noChangeAspect="1"/>
          </p:cNvPicPr>
          <p:nvPr/>
        </p:nvPicPr>
        <p:blipFill rotWithShape="1">
          <a:blip r:embed="rId2"/>
          <a:srcRect l="7211" r="17774" b="-1"/>
          <a:stretch/>
        </p:blipFill>
        <p:spPr>
          <a:xfrm>
            <a:off x="20" y="1282"/>
            <a:ext cx="9143980" cy="6856718"/>
          </a:xfrm>
          <a:prstGeom prst="rect">
            <a:avLst/>
          </a:prstGeom>
        </p:spPr>
      </p:pic>
    </p:spTree>
    <p:extLst>
      <p:ext uri="{BB962C8B-B14F-4D97-AF65-F5344CB8AC3E}">
        <p14:creationId xmlns:p14="http://schemas.microsoft.com/office/powerpoint/2010/main" val="56631439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Keeping our children safe with technology and…"/>
          <p:cNvSpPr txBox="1">
            <a:spLocks noGrp="1"/>
          </p:cNvSpPr>
          <p:nvPr>
            <p:ph type="body" idx="4294967295"/>
          </p:nvPr>
        </p:nvSpPr>
        <p:spPr>
          <a:xfrm>
            <a:off x="0" y="2438400"/>
            <a:ext cx="8572500" cy="3754438"/>
          </a:xfrm>
          <a:prstGeom prst="rect">
            <a:avLst/>
          </a:prstGeom>
        </p:spPr>
        <p:txBody>
          <a:bodyPr lIns="5078" tIns="5078" rIns="5078" bIns="5078">
            <a:normAutofit/>
          </a:bodyPr>
          <a:lstStyle/>
          <a:p>
            <a:pPr marL="0" lvl="4" indent="39687" algn="ctr">
              <a:spcBef>
                <a:spcPts val="0"/>
              </a:spcBef>
              <a:buSzTx/>
              <a:buNone/>
              <a:defRPr sz="3200" b="1">
                <a:solidFill>
                  <a:srgbClr val="000000"/>
                </a:solidFill>
                <a:latin typeface="Calibri"/>
                <a:ea typeface="Calibri"/>
                <a:cs typeface="Calibri"/>
                <a:sym typeface="Calibri"/>
              </a:defRPr>
            </a:pPr>
            <a:r>
              <a:rPr lang="en-US" dirty="0">
                <a:latin typeface="Segoe UI" panose="020B0502040204020203" pitchFamily="34" charset="0"/>
                <a:cs typeface="Segoe UI" panose="020B0502040204020203" pitchFamily="34" charset="0"/>
              </a:rPr>
              <a:t>So many devices </a:t>
            </a:r>
            <a:endParaRPr dirty="0">
              <a:latin typeface="Segoe UI" panose="020B0502040204020203" pitchFamily="34" charset="0"/>
              <a:cs typeface="Segoe UI" panose="020B0502040204020203" pitchFamily="34" charset="0"/>
            </a:endParaRPr>
          </a:p>
        </p:txBody>
      </p:sp>
      <p:pic>
        <p:nvPicPr>
          <p:cNvPr id="379" name="image.png" descr="image.png"/>
          <p:cNvPicPr>
            <a:picLocks noChangeAspect="1"/>
          </p:cNvPicPr>
          <p:nvPr/>
        </p:nvPicPr>
        <p:blipFill>
          <a:blip r:embed="rId3"/>
          <a:stretch>
            <a:fillRect/>
          </a:stretch>
        </p:blipFill>
        <p:spPr>
          <a:xfrm>
            <a:off x="505065" y="2411378"/>
            <a:ext cx="2425700" cy="2006600"/>
          </a:xfrm>
          <a:prstGeom prst="rect">
            <a:avLst/>
          </a:prstGeom>
          <a:ln w="12700">
            <a:miter lim="400000"/>
          </a:ln>
        </p:spPr>
      </p:pic>
      <p:pic>
        <p:nvPicPr>
          <p:cNvPr id="380" name="image.png" descr="image.png"/>
          <p:cNvPicPr>
            <a:picLocks noChangeAspect="1"/>
          </p:cNvPicPr>
          <p:nvPr/>
        </p:nvPicPr>
        <p:blipFill>
          <a:blip r:embed="rId4"/>
          <a:stretch>
            <a:fillRect/>
          </a:stretch>
        </p:blipFill>
        <p:spPr>
          <a:xfrm>
            <a:off x="2549440" y="3293444"/>
            <a:ext cx="2844800" cy="2589213"/>
          </a:xfrm>
          <a:prstGeom prst="rect">
            <a:avLst/>
          </a:prstGeom>
          <a:ln w="12700">
            <a:miter lim="400000"/>
          </a:ln>
        </p:spPr>
      </p:pic>
      <p:sp>
        <p:nvSpPr>
          <p:cNvPr id="381" name="Yes - Times have Changed !"/>
          <p:cNvSpPr txBox="1"/>
          <p:nvPr/>
        </p:nvSpPr>
        <p:spPr>
          <a:xfrm>
            <a:off x="1493837" y="774700"/>
            <a:ext cx="6654801"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39687">
              <a:defRPr sz="3600" b="1">
                <a:solidFill>
                  <a:srgbClr val="000000"/>
                </a:solidFill>
              </a:defRPr>
            </a:lvl1pPr>
          </a:lstStyle>
          <a:p>
            <a:endParaRPr dirty="0"/>
          </a:p>
        </p:txBody>
      </p:sp>
      <p:pic>
        <p:nvPicPr>
          <p:cNvPr id="6" name="image.png" descr="image.png"/>
          <p:cNvPicPr>
            <a:picLocks noChangeAspect="1"/>
          </p:cNvPicPr>
          <p:nvPr/>
        </p:nvPicPr>
        <p:blipFill>
          <a:blip r:embed="rId5"/>
          <a:stretch>
            <a:fillRect/>
          </a:stretch>
        </p:blipFill>
        <p:spPr>
          <a:xfrm>
            <a:off x="6124165" y="2337701"/>
            <a:ext cx="2628900" cy="1809750"/>
          </a:xfrm>
          <a:prstGeom prst="rect">
            <a:avLst/>
          </a:prstGeom>
          <a:ln w="12700">
            <a:miter lim="400000"/>
          </a:ln>
        </p:spPr>
      </p:pic>
      <p:pic>
        <p:nvPicPr>
          <p:cNvPr id="7" name="image.png" descr="image.png"/>
          <p:cNvPicPr>
            <a:picLocks noChangeAspect="1"/>
          </p:cNvPicPr>
          <p:nvPr/>
        </p:nvPicPr>
        <p:blipFill>
          <a:blip r:embed="rId6"/>
          <a:stretch>
            <a:fillRect/>
          </a:stretch>
        </p:blipFill>
        <p:spPr>
          <a:xfrm>
            <a:off x="4863689" y="4349064"/>
            <a:ext cx="2574926" cy="1743075"/>
          </a:xfrm>
          <a:prstGeom prst="rect">
            <a:avLst/>
          </a:prstGeom>
          <a:ln w="12700">
            <a:miter lim="400000"/>
          </a:ln>
        </p:spPr>
      </p:pic>
      <p:sp>
        <p:nvSpPr>
          <p:cNvPr id="2" name="TextBox 1"/>
          <p:cNvSpPr txBox="1"/>
          <p:nvPr/>
        </p:nvSpPr>
        <p:spPr>
          <a:xfrm>
            <a:off x="505065" y="310587"/>
            <a:ext cx="8025357" cy="2062103"/>
          </a:xfrm>
          <a:prstGeom prst="rect">
            <a:avLst/>
          </a:prstGeom>
          <a:noFill/>
        </p:spPr>
        <p:txBody>
          <a:bodyPr wrap="square" rtlCol="0">
            <a:spAutoFit/>
          </a:bodyPr>
          <a:lstStyle/>
          <a:p>
            <a:pPr marL="0" lvl="4" indent="39687" algn="ctr">
              <a:spcBef>
                <a:spcPts val="0"/>
              </a:spcBef>
              <a:buSzTx/>
              <a:buNone/>
              <a:defRPr sz="3200" b="1">
                <a:solidFill>
                  <a:srgbClr val="000000"/>
                </a:solidFill>
                <a:latin typeface="Calibri"/>
                <a:ea typeface="Calibri"/>
                <a:cs typeface="Calibri"/>
                <a:sym typeface="Calibri"/>
              </a:defRPr>
            </a:pPr>
            <a:r>
              <a:rPr lang="en-US" dirty="0">
                <a:latin typeface="Segoe UI" panose="020B0502040204020203" pitchFamily="34" charset="0"/>
                <a:cs typeface="Segoe UI" panose="020B0502040204020203" pitchFamily="34" charset="0"/>
              </a:rPr>
              <a:t>Keeping our children safe with technology use </a:t>
            </a:r>
          </a:p>
          <a:p>
            <a:pPr marL="0" lvl="4" indent="39687" algn="ctr">
              <a:spcBef>
                <a:spcPts val="0"/>
              </a:spcBef>
              <a:buSzTx/>
              <a:buNone/>
              <a:defRPr sz="3200" b="1">
                <a:solidFill>
                  <a:srgbClr val="000000"/>
                </a:solidFill>
                <a:latin typeface="Calibri"/>
                <a:ea typeface="Calibri"/>
                <a:cs typeface="Calibri"/>
                <a:sym typeface="Calibri"/>
              </a:defRPr>
            </a:pPr>
            <a:r>
              <a:rPr lang="en-US" dirty="0">
                <a:latin typeface="Segoe UI" panose="020B0502040204020203" pitchFamily="34" charset="0"/>
                <a:cs typeface="Segoe UI" panose="020B0502040204020203" pitchFamily="34" charset="0"/>
              </a:rPr>
              <a:t>means having parents and volunteers in the know.  </a:t>
            </a:r>
            <a:endParaRPr lang="en-US" i="1" dirty="0">
              <a:latin typeface="Segoe UI" panose="020B0502040204020203" pitchFamily="34" charset="0"/>
              <a:cs typeface="Segoe UI" panose="020B0502040204020203" pitchFamily="34" charset="0"/>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C084F5-DB28-E534-C3C3-FF04544331A6}"/>
              </a:ext>
            </a:extLst>
          </p:cNvPr>
          <p:cNvSpPr txBox="1"/>
          <p:nvPr/>
        </p:nvSpPr>
        <p:spPr>
          <a:xfrm>
            <a:off x="700391" y="583660"/>
            <a:ext cx="7062281" cy="2308324"/>
          </a:xfrm>
          <a:prstGeom prst="rect">
            <a:avLst/>
          </a:prstGeom>
          <a:noFill/>
        </p:spPr>
        <p:txBody>
          <a:bodyPr wrap="square">
            <a:spAutoFit/>
          </a:bodyPr>
          <a:lstStyle/>
          <a:p>
            <a:r>
              <a:rPr lang="en-US" sz="2400" b="1" i="0" dirty="0">
                <a:effectLst/>
                <a:latin typeface="Segoe UI" panose="020B0502040204020203" pitchFamily="34" charset="0"/>
              </a:rPr>
              <a:t>For better or worse, </a:t>
            </a:r>
            <a:r>
              <a:rPr lang="en-US" sz="2400" b="1" i="0" u="none" strike="noStrike" dirty="0">
                <a:effectLst/>
                <a:latin typeface="Segoe UI" panose="020B0502040204020203" pitchFamily="34" charset="0"/>
                <a:hlinkClick r:id="rId3">
                  <a:extLst>
                    <a:ext uri="{A12FA001-AC4F-418D-AE19-62706E023703}">
                      <ahyp:hlinkClr xmlns:ahyp="http://schemas.microsoft.com/office/drawing/2018/hyperlinkcolor" val="tx"/>
                    </a:ext>
                  </a:extLst>
                </a:hlinkClick>
              </a:rPr>
              <a:t>social media</a:t>
            </a:r>
            <a:r>
              <a:rPr lang="en-US" sz="2400" b="1" i="0" dirty="0">
                <a:effectLst/>
                <a:latin typeface="Segoe UI" panose="020B0502040204020203" pitchFamily="34" charset="0"/>
              </a:rPr>
              <a:t> has become an intrinsic part of adolescence. A majority of teens use YouTube (95%), TikTok (67%), Instagram (62%) and Snapchat (59%), according to a Pew Research Center survey of American teenagers ages 13 to 17.</a:t>
            </a:r>
            <a:endParaRPr lang="en-US" sz="2400" b="1" dirty="0"/>
          </a:p>
        </p:txBody>
      </p:sp>
      <p:sp>
        <p:nvSpPr>
          <p:cNvPr id="5" name="TextBox 4">
            <a:extLst>
              <a:ext uri="{FF2B5EF4-FFF2-40B4-BE49-F238E27FC236}">
                <a16:creationId xmlns:a16="http://schemas.microsoft.com/office/drawing/2014/main" id="{A12F41A8-1E78-065E-30AF-BD917046709F}"/>
              </a:ext>
            </a:extLst>
          </p:cNvPr>
          <p:cNvSpPr txBox="1"/>
          <p:nvPr/>
        </p:nvSpPr>
        <p:spPr>
          <a:xfrm>
            <a:off x="700391" y="3429000"/>
            <a:ext cx="7198469" cy="3416320"/>
          </a:xfrm>
          <a:prstGeom prst="rect">
            <a:avLst/>
          </a:prstGeom>
          <a:noFill/>
        </p:spPr>
        <p:txBody>
          <a:bodyPr wrap="square">
            <a:spAutoFit/>
          </a:bodyPr>
          <a:lstStyle/>
          <a:p>
            <a:pPr algn="l"/>
            <a:r>
              <a:rPr lang="en-US" b="0" i="0" dirty="0">
                <a:solidFill>
                  <a:srgbClr val="000000"/>
                </a:solidFill>
                <a:effectLst/>
                <a:latin typeface="Akkurat"/>
              </a:rPr>
              <a:t> </a:t>
            </a:r>
            <a:r>
              <a:rPr lang="en-US" sz="2400" b="1" i="0" dirty="0">
                <a:solidFill>
                  <a:srgbClr val="000000"/>
                </a:solidFill>
                <a:effectLst/>
                <a:latin typeface="Segoe UI" panose="020B0502040204020203" pitchFamily="34" charset="0"/>
                <a:cs typeface="Segoe UI" panose="020B0502040204020203" pitchFamily="34" charset="0"/>
              </a:rPr>
              <a:t>A survey of 1,316 teenagers aged 13-17 in the US reveals that </a:t>
            </a:r>
            <a:r>
              <a:rPr lang="en-US" sz="2400" b="1" i="0" u="sng" dirty="0">
                <a:effectLst/>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97% now use the internet every day</a:t>
            </a:r>
            <a:r>
              <a:rPr lang="en-US" sz="2400" b="1" i="0" u="sng" dirty="0">
                <a:effectLst/>
                <a:latin typeface="Segoe UI" panose="020B0502040204020203" pitchFamily="34" charset="0"/>
                <a:cs typeface="Segoe UI" panose="020B0502040204020203" pitchFamily="34" charset="0"/>
              </a:rPr>
              <a:t>, </a:t>
            </a:r>
            <a:r>
              <a:rPr lang="en-US" sz="2400" b="1" i="0" dirty="0">
                <a:solidFill>
                  <a:srgbClr val="000000"/>
                </a:solidFill>
                <a:effectLst/>
                <a:latin typeface="Segoe UI" panose="020B0502040204020203" pitchFamily="34" charset="0"/>
                <a:cs typeface="Segoe UI" panose="020B0502040204020203" pitchFamily="34" charset="0"/>
              </a:rPr>
              <a:t>up from 92% in 2014-15. However, the Pew Research Center’s most striking finding is perhaps that 46% say they use the internet “almost constantly” – a significant rise from 24% in 2014-15.</a:t>
            </a:r>
          </a:p>
          <a:p>
            <a:br>
              <a:rPr lang="en-US" sz="2400" b="0" i="0" u="none" strike="noStrike" dirty="0">
                <a:solidFill>
                  <a:srgbClr val="000000"/>
                </a:solidFill>
                <a:effectLst/>
                <a:latin typeface="Akkurat"/>
                <a:hlinkClick r:id="rId4"/>
              </a:rPr>
            </a:br>
            <a:endParaRPr lang="en-US" sz="2400" dirty="0"/>
          </a:p>
        </p:txBody>
      </p:sp>
    </p:spTree>
    <p:extLst>
      <p:ext uri="{BB962C8B-B14F-4D97-AF65-F5344CB8AC3E}">
        <p14:creationId xmlns:p14="http://schemas.microsoft.com/office/powerpoint/2010/main" val="17666441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ADBC30A-D29E-829B-6E6A-BE8BBA349BAE}"/>
              </a:ext>
            </a:extLst>
          </p:cNvPr>
          <p:cNvPicPr>
            <a:picLocks noChangeAspect="1"/>
          </p:cNvPicPr>
          <p:nvPr/>
        </p:nvPicPr>
        <p:blipFill>
          <a:blip r:embed="rId2"/>
          <a:stretch>
            <a:fillRect/>
          </a:stretch>
        </p:blipFill>
        <p:spPr>
          <a:xfrm>
            <a:off x="2336610" y="-51451"/>
            <a:ext cx="5028451" cy="6858000"/>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702920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6D03DF-8E36-0E94-FE39-6355E9032F7E}"/>
              </a:ext>
            </a:extLst>
          </p:cNvPr>
          <p:cNvSpPr txBox="1"/>
          <p:nvPr/>
        </p:nvSpPr>
        <p:spPr>
          <a:xfrm>
            <a:off x="233464" y="214009"/>
            <a:ext cx="8579796" cy="6986528"/>
          </a:xfrm>
          <a:prstGeom prst="rect">
            <a:avLst/>
          </a:prstGeom>
          <a:noFill/>
        </p:spPr>
        <p:txBody>
          <a:bodyPr wrap="square">
            <a:spAutoFit/>
          </a:bodyPr>
          <a:lstStyle/>
          <a:p>
            <a:pPr algn="l"/>
            <a:r>
              <a:rPr lang="en-US" sz="3200" b="1" i="0" dirty="0">
                <a:solidFill>
                  <a:srgbClr val="000000"/>
                </a:solidFill>
                <a:effectLst/>
                <a:latin typeface="Segoe UI" panose="020B0502040204020203" pitchFamily="34" charset="0"/>
                <a:cs typeface="Segoe UI" panose="020B0502040204020203" pitchFamily="34" charset="0"/>
              </a:rPr>
              <a:t>Black and Hispanic teenagers use the internet more than their white peers, with 55-56% saying they are online almost constantly, compared with 37% of white teenagers, the survey found. The researchers say this trend is consistent with previous research.</a:t>
            </a:r>
          </a:p>
          <a:p>
            <a:pPr algn="l"/>
            <a:r>
              <a:rPr lang="en-US" sz="3200" b="1" i="0" dirty="0">
                <a:solidFill>
                  <a:srgbClr val="000000"/>
                </a:solidFill>
                <a:effectLst/>
                <a:latin typeface="Segoe UI" panose="020B0502040204020203" pitchFamily="34" charset="0"/>
                <a:cs typeface="Segoe UI" panose="020B0502040204020203" pitchFamily="34" charset="0"/>
              </a:rPr>
              <a:t>Older and urban teenagers of all races and backgrounds are also more likely to be online. And just over half of teens from households earning $30,000-74,999 a year say they use the internet nearly all the time, compared with 43% of those in households making at least $75,000.</a:t>
            </a:r>
          </a:p>
        </p:txBody>
      </p:sp>
    </p:spTree>
    <p:extLst>
      <p:ext uri="{BB962C8B-B14F-4D97-AF65-F5344CB8AC3E}">
        <p14:creationId xmlns:p14="http://schemas.microsoft.com/office/powerpoint/2010/main" val="176074072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68725F-D214-BEBD-36CC-E927527BE49B}"/>
              </a:ext>
            </a:extLst>
          </p:cNvPr>
          <p:cNvSpPr txBox="1"/>
          <p:nvPr/>
        </p:nvSpPr>
        <p:spPr>
          <a:xfrm>
            <a:off x="136186" y="0"/>
            <a:ext cx="9007813" cy="7017306"/>
          </a:xfrm>
          <a:prstGeom prst="rect">
            <a:avLst/>
          </a:prstGeom>
          <a:noFill/>
        </p:spPr>
        <p:txBody>
          <a:bodyPr wrap="square">
            <a:spAutoFit/>
          </a:bodyPr>
          <a:lstStyle/>
          <a:p>
            <a:pPr algn="l" fontAlgn="base"/>
            <a:r>
              <a:rPr lang="en-US" sz="3000" b="1" i="0" dirty="0">
                <a:effectLst/>
                <a:latin typeface="Segoe UI" panose="020B0502040204020203" pitchFamily="34" charset="0"/>
                <a:cs typeface="Segoe UI" panose="020B0502040204020203" pitchFamily="34" charset="0"/>
              </a:rPr>
              <a:t>Kids and teens in America are spending more time than ever using screens and social media, with the number of hours spent online having risen sharply during the pandemic, according to results from a survey released Wednesday.</a:t>
            </a:r>
          </a:p>
          <a:p>
            <a:pPr algn="l" fontAlgn="base"/>
            <a:r>
              <a:rPr lang="en-US" sz="3000" b="1" i="0" dirty="0">
                <a:effectLst/>
                <a:latin typeface="Segoe UI" panose="020B0502040204020203" pitchFamily="34" charset="0"/>
                <a:cs typeface="Segoe UI" panose="020B0502040204020203" pitchFamily="34" charset="0"/>
              </a:rPr>
              <a:t>The </a:t>
            </a:r>
            <a:r>
              <a:rPr lang="en-US" sz="3000" b="1" i="0" dirty="0">
                <a:effectLst/>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survey</a:t>
            </a:r>
            <a:r>
              <a:rPr lang="en-US" sz="3000" b="1" i="0" dirty="0">
                <a:effectLst/>
                <a:latin typeface="Segoe UI" panose="020B0502040204020203" pitchFamily="34" charset="0"/>
                <a:cs typeface="Segoe UI" panose="020B0502040204020203" pitchFamily="34" charset="0"/>
              </a:rPr>
              <a:t>, published by the nonprofit research organization Common Sense Media, found that overall screen use among teens and tweens increased by 17 percent from 2019 to 2021 — growing more rapidly than in the four years prior. On average, daily screen use went up among tweens (ages 8 to 12) to five hours and 33 minutes from four hours and 44 minutes, and to eight hours and 39 minutes from seven hours and 22 minutes for teens (ages 13 to 18).</a:t>
            </a:r>
          </a:p>
        </p:txBody>
      </p:sp>
    </p:spTree>
    <p:extLst>
      <p:ext uri="{BB962C8B-B14F-4D97-AF65-F5344CB8AC3E}">
        <p14:creationId xmlns:p14="http://schemas.microsoft.com/office/powerpoint/2010/main" val="4268426587"/>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9DB5D2-EA0A-50F7-4C19-569BC5699F04}"/>
              </a:ext>
            </a:extLst>
          </p:cNvPr>
          <p:cNvSpPr txBox="1"/>
          <p:nvPr/>
        </p:nvSpPr>
        <p:spPr>
          <a:xfrm>
            <a:off x="0" y="0"/>
            <a:ext cx="9143999" cy="6001643"/>
          </a:xfrm>
          <a:prstGeom prst="rect">
            <a:avLst/>
          </a:prstGeom>
          <a:noFill/>
        </p:spPr>
        <p:txBody>
          <a:bodyPr wrap="square">
            <a:spAutoFit/>
          </a:bodyPr>
          <a:lstStyle/>
          <a:p>
            <a:pPr algn="l" fontAlgn="base"/>
            <a:r>
              <a:rPr lang="en-US" sz="3200" b="1" i="0" dirty="0">
                <a:effectLst/>
                <a:latin typeface="Segoe UI" panose="020B0502040204020203" pitchFamily="34" charset="0"/>
                <a:cs typeface="Segoe UI" panose="020B0502040204020203" pitchFamily="34" charset="0"/>
              </a:rPr>
              <a:t>The increases reported by the survey are most likely a </a:t>
            </a:r>
            <a:r>
              <a:rPr lang="en-US" sz="3200" b="1" i="0" dirty="0">
                <a:effectLst/>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reflection of the difficulties</a:t>
            </a:r>
            <a:r>
              <a:rPr lang="en-US" sz="3200" b="1" i="0" dirty="0">
                <a:effectLst/>
                <a:latin typeface="Segoe UI" panose="020B0502040204020203" pitchFamily="34" charset="0"/>
                <a:cs typeface="Segoe UI" panose="020B0502040204020203" pitchFamily="34" charset="0"/>
              </a:rPr>
              <a:t> that families endured with school, childcare and social interaction throughout the pandemic, experts said. Of particular concern to some who track screen time is an upswing in social media use among children ages 8 to 12, on platforms such as Instagram, Snapchat and Facebook, even though such platforms require users to be at least 13 because of a law that prohibits companies from collecting data from children.</a:t>
            </a:r>
          </a:p>
        </p:txBody>
      </p:sp>
    </p:spTree>
    <p:extLst>
      <p:ext uri="{BB962C8B-B14F-4D97-AF65-F5344CB8AC3E}">
        <p14:creationId xmlns:p14="http://schemas.microsoft.com/office/powerpoint/2010/main" val="2847903337"/>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3693E8-49B9-E4B3-D783-4BBA6BA1179D}"/>
              </a:ext>
            </a:extLst>
          </p:cNvPr>
          <p:cNvSpPr txBox="1"/>
          <p:nvPr/>
        </p:nvSpPr>
        <p:spPr>
          <a:xfrm>
            <a:off x="359922" y="247254"/>
            <a:ext cx="6702357" cy="2123658"/>
          </a:xfrm>
          <a:prstGeom prst="rect">
            <a:avLst/>
          </a:prstGeom>
          <a:noFill/>
        </p:spPr>
        <p:txBody>
          <a:bodyPr wrap="square">
            <a:spAutoFit/>
          </a:bodyPr>
          <a:lstStyle/>
          <a:p>
            <a:pPr marL="342900" indent="-342900" fontAlgn="base">
              <a:buFontTx/>
              <a:buAutoNum type="arabicPeriod"/>
            </a:pPr>
            <a:r>
              <a:rPr lang="en-US" sz="2400" b="1" i="0" dirty="0">
                <a:solidFill>
                  <a:srgbClr val="444444"/>
                </a:solidFill>
                <a:effectLst/>
                <a:latin typeface="Segoe UI" panose="020B0502040204020203" pitchFamily="34" charset="0"/>
                <a:cs typeface="Segoe UI" panose="020B0502040204020203" pitchFamily="34" charset="0"/>
              </a:rPr>
              <a:t>Recognize developing brains may be especially vulnerable to specific social media features. 2. Monitor and discuss your child’s social media use.</a:t>
            </a:r>
          </a:p>
          <a:p>
            <a:pPr algn="l" fontAlgn="base"/>
            <a:br>
              <a:rPr lang="en-US" b="0" i="0" dirty="0">
                <a:solidFill>
                  <a:srgbClr val="444444"/>
                </a:solidFill>
                <a:effectLst/>
                <a:latin typeface="Sentinel"/>
              </a:rPr>
            </a:br>
            <a:endParaRPr lang="en-US" b="0" i="0" dirty="0">
              <a:solidFill>
                <a:srgbClr val="444444"/>
              </a:solidFill>
              <a:effectLst/>
              <a:latin typeface="Sentinel"/>
            </a:endParaRPr>
          </a:p>
        </p:txBody>
      </p:sp>
      <p:sp>
        <p:nvSpPr>
          <p:cNvPr id="5" name="TextBox 4">
            <a:extLst>
              <a:ext uri="{FF2B5EF4-FFF2-40B4-BE49-F238E27FC236}">
                <a16:creationId xmlns:a16="http://schemas.microsoft.com/office/drawing/2014/main" id="{36EB75DD-90F9-4196-0EDA-60A0A193F515}"/>
              </a:ext>
            </a:extLst>
          </p:cNvPr>
          <p:cNvSpPr txBox="1"/>
          <p:nvPr/>
        </p:nvSpPr>
        <p:spPr>
          <a:xfrm>
            <a:off x="359923" y="2062776"/>
            <a:ext cx="6702357" cy="830997"/>
          </a:xfrm>
          <a:prstGeom prst="rect">
            <a:avLst/>
          </a:prstGeom>
          <a:noFill/>
        </p:spPr>
        <p:txBody>
          <a:bodyPr wrap="square">
            <a:spAutoFit/>
          </a:bodyPr>
          <a:lstStyle/>
          <a:p>
            <a:pPr algn="l" fontAlgn="base"/>
            <a:r>
              <a:rPr lang="en-US" sz="2400" b="0" i="0" dirty="0">
                <a:solidFill>
                  <a:srgbClr val="444444"/>
                </a:solidFill>
                <a:effectLst/>
                <a:latin typeface="Segoe UI" panose="020B0502040204020203" pitchFamily="34" charset="0"/>
                <a:cs typeface="Segoe UI" panose="020B0502040204020203" pitchFamily="34" charset="0"/>
              </a:rPr>
              <a:t>2. </a:t>
            </a:r>
            <a:r>
              <a:rPr lang="en-US" sz="2400" b="1" i="0" dirty="0">
                <a:solidFill>
                  <a:srgbClr val="444444"/>
                </a:solidFill>
                <a:effectLst/>
                <a:latin typeface="Segoe UI" panose="020B0502040204020203" pitchFamily="34" charset="0"/>
                <a:cs typeface="Segoe UI" panose="020B0502040204020203" pitchFamily="34" charset="0"/>
              </a:rPr>
              <a:t>Monitor and discuss your child’s </a:t>
            </a:r>
            <a:r>
              <a:rPr lang="en-US" sz="2400" i="0" dirty="0">
                <a:solidFill>
                  <a:srgbClr val="444444"/>
                </a:solidFill>
                <a:effectLst/>
                <a:latin typeface="Segoe UI" panose="020B0502040204020203" pitchFamily="34" charset="0"/>
                <a:cs typeface="Segoe UI" panose="020B0502040204020203" pitchFamily="34" charset="0"/>
              </a:rPr>
              <a:t>social</a:t>
            </a:r>
            <a:r>
              <a:rPr lang="en-US" sz="2400" b="1" i="0" dirty="0">
                <a:solidFill>
                  <a:srgbClr val="444444"/>
                </a:solidFill>
                <a:effectLst/>
                <a:latin typeface="Segoe UI" panose="020B0502040204020203" pitchFamily="34" charset="0"/>
                <a:cs typeface="Segoe UI" panose="020B0502040204020203" pitchFamily="34" charset="0"/>
              </a:rPr>
              <a:t> media use.</a:t>
            </a:r>
          </a:p>
        </p:txBody>
      </p:sp>
      <p:sp>
        <p:nvSpPr>
          <p:cNvPr id="7" name="TextBox 6">
            <a:extLst>
              <a:ext uri="{FF2B5EF4-FFF2-40B4-BE49-F238E27FC236}">
                <a16:creationId xmlns:a16="http://schemas.microsoft.com/office/drawing/2014/main" id="{BA6125F4-231C-30C4-EC47-952D6071AA37}"/>
              </a:ext>
            </a:extLst>
          </p:cNvPr>
          <p:cNvSpPr txBox="1"/>
          <p:nvPr/>
        </p:nvSpPr>
        <p:spPr>
          <a:xfrm>
            <a:off x="359923" y="3429000"/>
            <a:ext cx="7198468" cy="461665"/>
          </a:xfrm>
          <a:prstGeom prst="rect">
            <a:avLst/>
          </a:prstGeom>
          <a:noFill/>
        </p:spPr>
        <p:txBody>
          <a:bodyPr wrap="square">
            <a:spAutoFit/>
          </a:bodyPr>
          <a:lstStyle/>
          <a:p>
            <a:pPr algn="l" fontAlgn="base"/>
            <a:r>
              <a:rPr lang="en-US" sz="2400" b="0" i="0" dirty="0">
                <a:solidFill>
                  <a:srgbClr val="444444"/>
                </a:solidFill>
                <a:effectLst/>
                <a:latin typeface="Segoe UI" panose="020B0502040204020203" pitchFamily="34" charset="0"/>
                <a:cs typeface="Segoe UI" panose="020B0502040204020203" pitchFamily="34" charset="0"/>
              </a:rPr>
              <a:t>3</a:t>
            </a:r>
            <a:r>
              <a:rPr lang="en-US" sz="2400" b="1" i="0" dirty="0">
                <a:solidFill>
                  <a:srgbClr val="444444"/>
                </a:solidFill>
                <a:effectLst/>
                <a:latin typeface="Segoe UI" panose="020B0502040204020203" pitchFamily="34" charset="0"/>
                <a:cs typeface="Segoe UI" panose="020B0502040204020203" pitchFamily="34" charset="0"/>
              </a:rPr>
              <a:t>. Model healthy social media use.</a:t>
            </a:r>
          </a:p>
        </p:txBody>
      </p:sp>
      <p:sp>
        <p:nvSpPr>
          <p:cNvPr id="9" name="TextBox 8">
            <a:extLst>
              <a:ext uri="{FF2B5EF4-FFF2-40B4-BE49-F238E27FC236}">
                <a16:creationId xmlns:a16="http://schemas.microsoft.com/office/drawing/2014/main" id="{8E6C504C-1D2F-5634-50FC-CFA7ECC2AF4F}"/>
              </a:ext>
            </a:extLst>
          </p:cNvPr>
          <p:cNvSpPr txBox="1"/>
          <p:nvPr/>
        </p:nvSpPr>
        <p:spPr>
          <a:xfrm>
            <a:off x="291830" y="5001453"/>
            <a:ext cx="6702357" cy="461665"/>
          </a:xfrm>
          <a:prstGeom prst="rect">
            <a:avLst/>
          </a:prstGeom>
          <a:noFill/>
        </p:spPr>
        <p:txBody>
          <a:bodyPr wrap="square">
            <a:spAutoFit/>
          </a:bodyPr>
          <a:lstStyle/>
          <a:p>
            <a:pPr algn="l" fontAlgn="base"/>
            <a:r>
              <a:rPr lang="en-US" sz="2400" b="1" i="0" dirty="0">
                <a:solidFill>
                  <a:srgbClr val="444444"/>
                </a:solidFill>
                <a:effectLst/>
                <a:latin typeface="Segoe UI" panose="020B0502040204020203" pitchFamily="34" charset="0"/>
                <a:cs typeface="Segoe UI" panose="020B0502040204020203" pitchFamily="34" charset="0"/>
              </a:rPr>
              <a:t>4. Watch for problematic social media </a:t>
            </a:r>
            <a:r>
              <a:rPr lang="en-US" b="1" i="0" dirty="0">
                <a:solidFill>
                  <a:srgbClr val="444444"/>
                </a:solidFill>
                <a:effectLst/>
                <a:latin typeface="Sentinel"/>
              </a:rPr>
              <a:t>use.</a:t>
            </a:r>
          </a:p>
        </p:txBody>
      </p:sp>
      <p:sp>
        <p:nvSpPr>
          <p:cNvPr id="11" name="TextBox 10">
            <a:extLst>
              <a:ext uri="{FF2B5EF4-FFF2-40B4-BE49-F238E27FC236}">
                <a16:creationId xmlns:a16="http://schemas.microsoft.com/office/drawing/2014/main" id="{844A19C5-017A-B396-CAAD-23BEE78B554F}"/>
              </a:ext>
            </a:extLst>
          </p:cNvPr>
          <p:cNvSpPr txBox="1"/>
          <p:nvPr/>
        </p:nvSpPr>
        <p:spPr>
          <a:xfrm>
            <a:off x="291830" y="5988408"/>
            <a:ext cx="6702357" cy="461665"/>
          </a:xfrm>
          <a:prstGeom prst="rect">
            <a:avLst/>
          </a:prstGeom>
          <a:noFill/>
        </p:spPr>
        <p:txBody>
          <a:bodyPr wrap="square">
            <a:spAutoFit/>
          </a:bodyPr>
          <a:lstStyle/>
          <a:p>
            <a:pPr algn="l" fontAlgn="base"/>
            <a:r>
              <a:rPr lang="en-US" sz="2400" b="1" i="0" dirty="0">
                <a:solidFill>
                  <a:srgbClr val="444444"/>
                </a:solidFill>
                <a:effectLst/>
                <a:latin typeface="Segoe UI" panose="020B0502040204020203" pitchFamily="34" charset="0"/>
                <a:cs typeface="Segoe UI" panose="020B0502040204020203" pitchFamily="34" charset="0"/>
              </a:rPr>
              <a:t>5. Teach social media literacy.</a:t>
            </a:r>
          </a:p>
        </p:txBody>
      </p:sp>
    </p:spTree>
    <p:extLst>
      <p:ext uri="{BB962C8B-B14F-4D97-AF65-F5344CB8AC3E}">
        <p14:creationId xmlns:p14="http://schemas.microsoft.com/office/powerpoint/2010/main" val="120222634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Every 15 seconds a child is abused or neglected.…"/>
          <p:cNvSpPr txBox="1">
            <a:spLocks noGrp="1"/>
          </p:cNvSpPr>
          <p:nvPr>
            <p:ph type="body" idx="4294967295"/>
          </p:nvPr>
        </p:nvSpPr>
        <p:spPr>
          <a:xfrm>
            <a:off x="381000" y="1250949"/>
            <a:ext cx="8763000" cy="6492267"/>
          </a:xfrm>
          <a:prstGeom prst="rect">
            <a:avLst/>
          </a:prstGeom>
        </p:spPr>
        <p:txBody>
          <a:bodyPr>
            <a:noAutofit/>
          </a:bodyPr>
          <a:lstStyle/>
          <a:p>
            <a:r>
              <a:rPr lang="en-US" sz="2800" b="1" i="0" dirty="0">
                <a:solidFill>
                  <a:srgbClr val="000000"/>
                </a:solidFill>
                <a:effectLst/>
                <a:latin typeface="Avenir Next Reg"/>
              </a:rPr>
              <a:t>More than 600,000 children are abused in the U.S each year</a:t>
            </a:r>
            <a:r>
              <a:rPr lang="en-US" sz="2800" b="0" i="0" dirty="0">
                <a:solidFill>
                  <a:srgbClr val="000000"/>
                </a:solidFill>
                <a:effectLst/>
                <a:latin typeface="Avenir Next Reg"/>
              </a:rPr>
              <a:t>. An estimated 618,000 children (unique incidents) were victims of abuse and neglect in 2020, the most recent year for which there is national data.</a:t>
            </a:r>
          </a:p>
          <a:p>
            <a:r>
              <a:rPr lang="en-US" sz="2800" dirty="0">
                <a:solidFill>
                  <a:srgbClr val="000000"/>
                </a:solidFill>
                <a:latin typeface="Avenir Next Reg"/>
              </a:rPr>
              <a:t>G</a:t>
            </a:r>
            <a:r>
              <a:rPr lang="en-US" sz="2800" b="0" i="0" dirty="0">
                <a:solidFill>
                  <a:srgbClr val="000000"/>
                </a:solidFill>
                <a:effectLst/>
                <a:latin typeface="Avenir Next Reg"/>
              </a:rPr>
              <a:t>irls had a victimization rate of 8.9, higher than boys at 7.9. American-Indian or Alaska Native children have the highest rate of victimization at 15.5 while African-American children have the second highest-rate at 13.2.</a:t>
            </a:r>
          </a:p>
          <a:p>
            <a:r>
              <a:rPr lang="en-US" sz="2800" b="1" i="0" dirty="0">
                <a:solidFill>
                  <a:srgbClr val="000000"/>
                </a:solidFill>
                <a:effectLst/>
                <a:latin typeface="Avenir Next Reg"/>
              </a:rPr>
              <a:t>Most child victims are abused by a parent. </a:t>
            </a:r>
            <a:r>
              <a:rPr lang="en-US" sz="2800" b="0" i="0" dirty="0">
                <a:solidFill>
                  <a:srgbClr val="000000"/>
                </a:solidFill>
                <a:effectLst/>
                <a:latin typeface="Avenir Next Reg"/>
              </a:rPr>
              <a:t>In 2020, a reported 483,285 perpetrators abused or neglected a child. In substantiated child abuse cases, 77% of children were victimized by a parent.</a:t>
            </a:r>
          </a:p>
          <a:p>
            <a:endParaRPr lang="en-US" sz="2800" dirty="0"/>
          </a:p>
          <a:p>
            <a:pPr marL="0" indent="0">
              <a:spcBef>
                <a:spcPts val="0"/>
              </a:spcBef>
              <a:buClr>
                <a:srgbClr val="565400"/>
              </a:buClr>
              <a:buSzPct val="100000"/>
              <a:buNone/>
              <a:defRPr sz="2600" b="1"/>
            </a:pPr>
            <a:endParaRPr sz="3200" dirty="0"/>
          </a:p>
        </p:txBody>
      </p:sp>
      <p:sp>
        <p:nvSpPr>
          <p:cNvPr id="281" name="Why Safe Sanctuaries ?"/>
          <p:cNvSpPr txBox="1">
            <a:spLocks noGrp="1"/>
          </p:cNvSpPr>
          <p:nvPr>
            <p:ph type="title" idx="4294967295"/>
          </p:nvPr>
        </p:nvSpPr>
        <p:spPr>
          <a:xfrm>
            <a:off x="558800" y="260350"/>
            <a:ext cx="8585200" cy="990600"/>
          </a:xfrm>
          <a:prstGeom prst="rect">
            <a:avLst/>
          </a:prstGeom>
        </p:spPr>
        <p:txBody>
          <a:bodyPr>
            <a:normAutofit fontScale="90000"/>
          </a:bodyPr>
          <a:lstStyle>
            <a:lvl1pPr>
              <a:lnSpc>
                <a:spcPct val="100000"/>
              </a:lnSpc>
              <a:defRPr sz="3200">
                <a:solidFill>
                  <a:srgbClr val="363400"/>
                </a:solidFill>
              </a:defRPr>
            </a:lvl1pPr>
          </a:lstStyle>
          <a:p>
            <a:pPr algn="ct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Reasons We Have </a:t>
            </a:r>
            <a:b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br>
            <a:r>
              <a:rPr b="1" dirty="0">
                <a:solidFill>
                  <a:schemeClr val="tx1"/>
                </a:solidFill>
                <a:latin typeface="Tahoma" panose="020B0604030504040204" pitchFamily="34" charset="0"/>
                <a:ea typeface="Tahoma" panose="020B0604030504040204" pitchFamily="34" charset="0"/>
                <a:cs typeface="Tahoma" panose="020B0604030504040204" pitchFamily="34" charset="0"/>
              </a:rPr>
              <a:t>Safe Sanctuaries </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Policies</a:t>
            </a:r>
            <a:endParaRPr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FDBFED4-B074-955E-842F-2EFAF7DE8C62}"/>
              </a:ext>
            </a:extLst>
          </p:cNvPr>
          <p:cNvSpPr txBox="1"/>
          <p:nvPr/>
        </p:nvSpPr>
        <p:spPr>
          <a:xfrm>
            <a:off x="1011677" y="521391"/>
            <a:ext cx="7393021" cy="5632311"/>
          </a:xfrm>
          <a:prstGeom prst="rect">
            <a:avLst/>
          </a:prstGeom>
          <a:noFill/>
        </p:spPr>
        <p:txBody>
          <a:bodyPr wrap="square">
            <a:spAutoFit/>
          </a:bodyPr>
          <a:lstStyle/>
          <a:p>
            <a:r>
              <a:rPr lang="en-US" sz="3600" b="1" i="0" dirty="0">
                <a:solidFill>
                  <a:srgbClr val="272727"/>
                </a:solidFill>
                <a:effectLst/>
                <a:latin typeface="Segoe UI" panose="020B0502040204020203" pitchFamily="34" charset="0"/>
                <a:cs typeface="Segoe UI" panose="020B0502040204020203" pitchFamily="34" charset="0"/>
              </a:rPr>
              <a:t>"Sexting" involves the sending of nude or sexually suggestive images electronically, whether through text messaging, social media, chat boards, or email. Sexting has become especially common among teenagers—many of whom are minors—and can easily be used to bully or harass.</a:t>
            </a:r>
            <a:endParaRPr lang="en-US" sz="3600" b="1" dirty="0">
              <a:latin typeface="Segoe UI" panose="020B0502040204020203" pitchFamily="34" charset="0"/>
              <a:cs typeface="Segoe UI" panose="020B0502040204020203" pitchFamily="34" charset="0"/>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4D6EA4-B32E-E38D-5CA3-6097E93AD65C}"/>
              </a:ext>
            </a:extLst>
          </p:cNvPr>
          <p:cNvSpPr txBox="1"/>
          <p:nvPr/>
        </p:nvSpPr>
        <p:spPr>
          <a:xfrm>
            <a:off x="252919" y="214010"/>
            <a:ext cx="8891081" cy="6740307"/>
          </a:xfrm>
          <a:prstGeom prst="rect">
            <a:avLst/>
          </a:prstGeom>
          <a:noFill/>
        </p:spPr>
        <p:txBody>
          <a:bodyPr wrap="square">
            <a:spAutoFit/>
          </a:bodyPr>
          <a:lstStyle/>
          <a:p>
            <a:pPr algn="l"/>
            <a:r>
              <a:rPr lang="en-US" sz="3600" b="1" i="0" dirty="0">
                <a:solidFill>
                  <a:srgbClr val="272727"/>
                </a:solidFill>
                <a:effectLst/>
                <a:latin typeface="Segoe UI" panose="020B0502040204020203" pitchFamily="34" charset="0"/>
                <a:cs typeface="Segoe UI" panose="020B0502040204020203" pitchFamily="34" charset="0"/>
              </a:rPr>
              <a:t>In 2012, Pennsylvania enacted a law prohibiting the sexting of "sexually explicit images" by minors younger than 18. Sexually explicit images include those involving nudity or depicting a minor's genitals, pubic area, breast, or buttocks in a sexual manner.</a:t>
            </a:r>
          </a:p>
          <a:p>
            <a:pPr algn="l"/>
            <a:r>
              <a:rPr lang="en-US" sz="3600" b="1" i="0" dirty="0">
                <a:solidFill>
                  <a:srgbClr val="272727"/>
                </a:solidFill>
                <a:effectLst/>
                <a:latin typeface="Segoe UI" panose="020B0502040204020203" pitchFamily="34" charset="0"/>
                <a:cs typeface="Segoe UI" panose="020B0502040204020203" pitchFamily="34" charset="0"/>
              </a:rPr>
              <a:t>Minors whose actions fall under the teen sexting law face misdemeanor penalties, rather than the harsher felony penalties under the child pornography laws.</a:t>
            </a:r>
          </a:p>
        </p:txBody>
      </p:sp>
    </p:spTree>
    <p:extLst>
      <p:ext uri="{BB962C8B-B14F-4D97-AF65-F5344CB8AC3E}">
        <p14:creationId xmlns:p14="http://schemas.microsoft.com/office/powerpoint/2010/main" val="74303244"/>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24747B-C0BE-2EDF-9CEB-C29E9DC9CE87}"/>
              </a:ext>
            </a:extLst>
          </p:cNvPr>
          <p:cNvSpPr txBox="1"/>
          <p:nvPr/>
        </p:nvSpPr>
        <p:spPr>
          <a:xfrm>
            <a:off x="0" y="0"/>
            <a:ext cx="9007813" cy="6740307"/>
          </a:xfrm>
          <a:prstGeom prst="rect">
            <a:avLst/>
          </a:prstGeom>
          <a:noFill/>
        </p:spPr>
        <p:txBody>
          <a:bodyPr wrap="square">
            <a:spAutoFit/>
          </a:bodyPr>
          <a:lstStyle/>
          <a:p>
            <a:pPr algn="l"/>
            <a:r>
              <a:rPr lang="en-US" sz="3600" b="1" i="0" dirty="0">
                <a:solidFill>
                  <a:srgbClr val="272727"/>
                </a:solidFill>
                <a:effectLst/>
                <a:latin typeface="Segoe UI" panose="020B0502040204020203" pitchFamily="34" charset="0"/>
                <a:cs typeface="Segoe UI" panose="020B0502040204020203" pitchFamily="34" charset="0"/>
              </a:rPr>
              <a:t>Child Pornography and Obscenity Laws</a:t>
            </a:r>
          </a:p>
          <a:p>
            <a:pPr algn="l"/>
            <a:r>
              <a:rPr lang="en-US" sz="3600" b="1" i="0" dirty="0">
                <a:solidFill>
                  <a:srgbClr val="272727"/>
                </a:solidFill>
                <a:effectLst/>
                <a:latin typeface="Segoe UI" panose="020B0502040204020203" pitchFamily="34" charset="0"/>
                <a:cs typeface="Segoe UI" panose="020B0502040204020203" pitchFamily="34" charset="0"/>
              </a:rPr>
              <a:t>Adults—including teenagers age 18 and 19—who sext with minors or take nude photos of minors can face </a:t>
            </a:r>
            <a:r>
              <a:rPr lang="en-US" sz="3600" b="1" i="0" u="none" strike="noStrike" dirty="0">
                <a:effectLst/>
                <a:latin typeface="Segoe UI" panose="020B0502040204020203" pitchFamily="34" charset="0"/>
                <a:cs typeface="Segoe UI" panose="020B0502040204020203" pitchFamily="34" charset="0"/>
                <a:hlinkClick r:id="rId2" tooltip="Pennsylvania Felony Crimes by Class and Sentences">
                  <a:extLst>
                    <a:ext uri="{A12FA001-AC4F-418D-AE19-62706E023703}">
                      <ahyp:hlinkClr xmlns:ahyp="http://schemas.microsoft.com/office/drawing/2018/hyperlinkcolor" val="tx"/>
                    </a:ext>
                  </a:extLst>
                </a:hlinkClick>
              </a:rPr>
              <a:t>felony</a:t>
            </a:r>
            <a:r>
              <a:rPr lang="en-US" sz="3600" b="1" i="0" dirty="0">
                <a:effectLst/>
                <a:latin typeface="Segoe UI" panose="020B0502040204020203" pitchFamily="34" charset="0"/>
                <a:cs typeface="Segoe UI" panose="020B0502040204020203" pitchFamily="34" charset="0"/>
              </a:rPr>
              <a:t> </a:t>
            </a:r>
            <a:r>
              <a:rPr lang="en-US" sz="3600" b="1" i="0" dirty="0">
                <a:solidFill>
                  <a:srgbClr val="272727"/>
                </a:solidFill>
                <a:effectLst/>
                <a:latin typeface="Segoe UI" panose="020B0502040204020203" pitchFamily="34" charset="0"/>
                <a:cs typeface="Segoe UI" panose="020B0502040204020203" pitchFamily="34" charset="0"/>
              </a:rPr>
              <a:t>charges under Pennsylvania's child pornography and obscenity laws.  Depending on the situation, a minor (younger than 18) can also be charged with these offenses, such as when sexting involves images of minors engaged in sexual acts or sexually explicit images of children younger than 12.</a:t>
            </a:r>
          </a:p>
        </p:txBody>
      </p:sp>
    </p:spTree>
    <p:extLst>
      <p:ext uri="{BB962C8B-B14F-4D97-AF65-F5344CB8AC3E}">
        <p14:creationId xmlns:p14="http://schemas.microsoft.com/office/powerpoint/2010/main" val="314589171"/>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B73ED6-E972-99B3-6459-2CF0D8E51B8E}"/>
              </a:ext>
            </a:extLst>
          </p:cNvPr>
          <p:cNvSpPr txBox="1"/>
          <p:nvPr/>
        </p:nvSpPr>
        <p:spPr>
          <a:xfrm>
            <a:off x="0" y="0"/>
            <a:ext cx="9435830" cy="7048083"/>
          </a:xfrm>
          <a:prstGeom prst="rect">
            <a:avLst/>
          </a:prstGeom>
          <a:noFill/>
        </p:spPr>
        <p:txBody>
          <a:bodyPr wrap="square">
            <a:spAutoFit/>
          </a:bodyPr>
          <a:lstStyle/>
          <a:p>
            <a:pPr algn="l"/>
            <a:r>
              <a:rPr lang="en-US" sz="3200" b="1" i="0" dirty="0">
                <a:solidFill>
                  <a:srgbClr val="272727"/>
                </a:solidFill>
                <a:effectLst/>
                <a:latin typeface="Segoe UI" panose="020B0502040204020203" pitchFamily="34" charset="0"/>
                <a:cs typeface="Segoe UI" panose="020B0502040204020203" pitchFamily="34" charset="0"/>
              </a:rPr>
              <a:t>Child Pornography</a:t>
            </a:r>
          </a:p>
          <a:p>
            <a:pPr algn="l"/>
            <a:r>
              <a:rPr lang="en-US" sz="3000" b="1" i="0" dirty="0">
                <a:solidFill>
                  <a:srgbClr val="272727"/>
                </a:solidFill>
                <a:effectLst/>
                <a:latin typeface="Segoe UI" panose="020B0502040204020203" pitchFamily="34" charset="0"/>
                <a:cs typeface="Segoe UI" panose="020B0502040204020203" pitchFamily="34" charset="0"/>
              </a:rPr>
              <a:t>Pennsylvania's child pornography laws (called sexual abuse of children) apply when a person knowingly:</a:t>
            </a:r>
          </a:p>
          <a:p>
            <a:pPr algn="l">
              <a:buFont typeface="Arial" panose="020B0604020202020204" pitchFamily="34" charset="0"/>
              <a:buChar char="•"/>
            </a:pPr>
            <a:r>
              <a:rPr lang="en-US" sz="3000" b="1" i="0" dirty="0">
                <a:solidFill>
                  <a:srgbClr val="272727"/>
                </a:solidFill>
                <a:effectLst/>
                <a:latin typeface="Segoe UI" panose="020B0502040204020203" pitchFamily="34" charset="0"/>
                <a:cs typeface="Segoe UI" panose="020B0502040204020203" pitchFamily="34" charset="0"/>
              </a:rPr>
              <a:t>photographs, records, or films a child (younger than 18) engaging in a prohibited "sexual act" (sexual intercourse, oral or anal sex, masturbation, or lewd exhibition of the genitals)</a:t>
            </a:r>
          </a:p>
          <a:p>
            <a:pPr algn="l">
              <a:buFont typeface="Arial" panose="020B0604020202020204" pitchFamily="34" charset="0"/>
              <a:buChar char="•"/>
            </a:pPr>
            <a:r>
              <a:rPr lang="en-US" sz="3000" b="1" i="0" dirty="0">
                <a:solidFill>
                  <a:srgbClr val="272727"/>
                </a:solidFill>
                <a:effectLst/>
                <a:latin typeface="Segoe UI" panose="020B0502040204020203" pitchFamily="34" charset="0"/>
                <a:cs typeface="Segoe UI" panose="020B0502040204020203" pitchFamily="34" charset="0"/>
              </a:rPr>
              <a:t>causes or permits a child to engage in a prohibited sexual act for the purpose of being filmed, recorded, or photographed, or</a:t>
            </a:r>
          </a:p>
          <a:p>
            <a:pPr algn="l">
              <a:buFont typeface="Arial" panose="020B0604020202020204" pitchFamily="34" charset="0"/>
              <a:buChar char="•"/>
            </a:pPr>
            <a:r>
              <a:rPr lang="en-US" sz="3000" b="1" i="0" dirty="0">
                <a:solidFill>
                  <a:srgbClr val="272727"/>
                </a:solidFill>
                <a:effectLst/>
                <a:latin typeface="Segoe UI" panose="020B0502040204020203" pitchFamily="34" charset="0"/>
                <a:cs typeface="Segoe UI" panose="020B0502040204020203" pitchFamily="34" charset="0"/>
              </a:rPr>
              <a:t>sells, transmits, or </a:t>
            </a:r>
            <a:r>
              <a:rPr lang="en-US" sz="3000" b="1" i="0" u="none" strike="noStrike" dirty="0">
                <a:effectLst/>
                <a:latin typeface="Segoe UI" panose="020B0502040204020203" pitchFamily="34" charset="0"/>
                <a:cs typeface="Segoe UI" panose="020B0502040204020203" pitchFamily="34" charset="0"/>
                <a:hlinkClick r:id="rId2" tooltip="What does it mean to &quot;distribute&quot; child pornography?">
                  <a:extLst>
                    <a:ext uri="{A12FA001-AC4F-418D-AE19-62706E023703}">
                      <ahyp:hlinkClr xmlns:ahyp="http://schemas.microsoft.com/office/drawing/2018/hyperlinkcolor" val="tx"/>
                    </a:ext>
                  </a:extLst>
                </a:hlinkClick>
              </a:rPr>
              <a:t>shares</a:t>
            </a:r>
            <a:r>
              <a:rPr lang="en-US" sz="3000" b="1" i="0" dirty="0">
                <a:effectLst/>
                <a:latin typeface="Segoe UI" panose="020B0502040204020203" pitchFamily="34" charset="0"/>
                <a:cs typeface="Segoe UI" panose="020B0502040204020203" pitchFamily="34" charset="0"/>
              </a:rPr>
              <a:t> </a:t>
            </a:r>
            <a:r>
              <a:rPr lang="en-US" sz="3000" b="1" i="0" dirty="0">
                <a:solidFill>
                  <a:srgbClr val="272727"/>
                </a:solidFill>
                <a:effectLst/>
                <a:latin typeface="Segoe UI" panose="020B0502040204020203" pitchFamily="34" charset="0"/>
                <a:cs typeface="Segoe UI" panose="020B0502040204020203" pitchFamily="34" charset="0"/>
              </a:rPr>
              <a:t>images of a child engaged in a prohibited sexual act.</a:t>
            </a:r>
          </a:p>
          <a:p>
            <a:pPr algn="l"/>
            <a:r>
              <a:rPr lang="en-US" sz="3000" b="1" i="0" dirty="0">
                <a:solidFill>
                  <a:srgbClr val="272727"/>
                </a:solidFill>
                <a:effectLst/>
                <a:latin typeface="Segoe UI" panose="020B0502040204020203" pitchFamily="34" charset="0"/>
                <a:cs typeface="Segoe UI" panose="020B0502040204020203" pitchFamily="34" charset="0"/>
              </a:rPr>
              <a:t>It is also a crime for a person to intentionally view or knowingly possess child pornography.</a:t>
            </a:r>
          </a:p>
        </p:txBody>
      </p:sp>
    </p:spTree>
    <p:extLst>
      <p:ext uri="{BB962C8B-B14F-4D97-AF65-F5344CB8AC3E}">
        <p14:creationId xmlns:p14="http://schemas.microsoft.com/office/powerpoint/2010/main" val="2133907809"/>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What can we do as the church ?…"/>
          <p:cNvSpPr txBox="1"/>
          <p:nvPr/>
        </p:nvSpPr>
        <p:spPr>
          <a:xfrm>
            <a:off x="233464" y="461665"/>
            <a:ext cx="8585555" cy="7017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r>
              <a:rPr lang="en-US" sz="2400" b="1" dirty="0">
                <a:latin typeface="Segoe UI" panose="020B0502040204020203" pitchFamily="34" charset="0"/>
                <a:cs typeface="Segoe UI" panose="020B0502040204020203" pitchFamily="34" charset="0"/>
              </a:rPr>
              <a:t>Here are the top five best practices to apply our safe sanctuaries policy to the virtual world. </a:t>
            </a:r>
          </a:p>
          <a:p>
            <a:endParaRPr lang="en-US" sz="2400" b="1" dirty="0">
              <a:latin typeface="Segoe UI" panose="020B0502040204020203" pitchFamily="34" charset="0"/>
              <a:cs typeface="Segoe UI" panose="020B0502040204020203" pitchFamily="34" charset="0"/>
            </a:endParaRPr>
          </a:p>
          <a:p>
            <a:pPr marL="914400" lvl="1" indent="-457200">
              <a:buAutoNum type="arabicPeriod"/>
            </a:pPr>
            <a:r>
              <a:rPr lang="en-US" sz="2400" b="1" dirty="0">
                <a:latin typeface="Segoe UI" panose="020B0502040204020203" pitchFamily="34" charset="0"/>
                <a:cs typeface="Segoe UI" panose="020B0502040204020203" pitchFamily="34" charset="0"/>
              </a:rPr>
              <a:t>Still use the two-adult rule so that there is NEVER one-on-one contact. At no time should one adult be holding any one-on-one conversations with any youth without other adults knowing there are conversations occurring. In addition, online meetings need to begin with two adults, not from the same family, and then allowing youth to join. </a:t>
            </a:r>
          </a:p>
          <a:p>
            <a:pPr marL="457200" indent="-457200">
              <a:buAutoNum type="arabicPeriod"/>
            </a:pPr>
            <a:endParaRPr lang="en-US" sz="2400" b="1" dirty="0">
              <a:latin typeface="Segoe UI" panose="020B0502040204020203" pitchFamily="34" charset="0"/>
              <a:cs typeface="Segoe UI" panose="020B0502040204020203" pitchFamily="34" charset="0"/>
            </a:endParaRPr>
          </a:p>
          <a:p>
            <a:pPr marL="457200" lvl="0" indent="-457200" algn="just">
              <a:buFont typeface="+mj-lt"/>
              <a:buAutoNum type="arabicPeriod"/>
            </a:pPr>
            <a:r>
              <a:rPr lang="en-US" sz="2400" b="1" dirty="0">
                <a:latin typeface="Segoe UI" panose="020B0502040204020203" pitchFamily="34" charset="0"/>
                <a:cs typeface="Segoe UI" panose="020B0502040204020203" pitchFamily="34" charset="0"/>
              </a:rPr>
              <a:t>Still use all selection, screening and training policies. In the virtual world and space, it may feel right to let new volunteers that are untrained and lack clearances to lead discussions. Any online discussion should be considered no different than a face-to-face meeting. Volunteers need to be screened and trained before taking on leadership roles</a:t>
            </a:r>
            <a:r>
              <a:rPr lang="en-US" sz="2400" dirty="0">
                <a:latin typeface="Segoe UI" panose="020B0502040204020203" pitchFamily="34" charset="0"/>
                <a:cs typeface="Segoe UI" panose="020B0502040204020203" pitchFamily="34" charset="0"/>
              </a:rPr>
              <a:t>. </a:t>
            </a:r>
          </a:p>
          <a:p>
            <a:pPr lvl="0"/>
            <a:endParaRPr lang="en-US" sz="2400" dirty="0">
              <a:latin typeface="Segoe UI" panose="020B0502040204020203" pitchFamily="34" charset="0"/>
              <a:cs typeface="Segoe UI" panose="020B0502040204020203" pitchFamily="34" charset="0"/>
            </a:endParaRPr>
          </a:p>
        </p:txBody>
      </p:sp>
      <p:sp>
        <p:nvSpPr>
          <p:cNvPr id="2" name="TextBox 1"/>
          <p:cNvSpPr txBox="1"/>
          <p:nvPr/>
        </p:nvSpPr>
        <p:spPr>
          <a:xfrm>
            <a:off x="2032740" y="0"/>
            <a:ext cx="5943941" cy="461665"/>
          </a:xfrm>
          <a:prstGeom prst="rect">
            <a:avLst/>
          </a:prstGeom>
          <a:noFill/>
        </p:spPr>
        <p:txBody>
          <a:bodyPr wrap="square" rtlCol="0">
            <a:spAutoFit/>
          </a:bodyPr>
          <a:lstStyle/>
          <a:p>
            <a:r>
              <a:rPr lang="en-US" dirty="0"/>
              <a:t> </a:t>
            </a:r>
            <a:r>
              <a:rPr lang="en-US" sz="2400" b="1" dirty="0">
                <a:latin typeface="Segoe UI" panose="020B0502040204020203" pitchFamily="34" charset="0"/>
                <a:ea typeface="Tahoma" panose="020B0604030504040204" pitchFamily="34" charset="0"/>
                <a:cs typeface="Segoe UI" panose="020B0502040204020203" pitchFamily="34" charset="0"/>
              </a:rPr>
              <a:t>What Can We Do at the Church?</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1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416">
                                            <p:txEl>
                                              <p:pRg st="0" end="0"/>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iterate>
                                    <p:tmAbs val="0"/>
                                  </p:iterate>
                                  <p:childTnLst>
                                    <p:set>
                                      <p:cBhvr>
                                        <p:cTn id="13" fill="hold"/>
                                        <p:tgtEl>
                                          <p:spTgt spid="416">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p:tmAbs val="0"/>
                                  </p:iterate>
                                  <p:childTnLst>
                                    <p:set>
                                      <p:cBhvr>
                                        <p:cTn id="17" fill="hold"/>
                                        <p:tgtEl>
                                          <p:spTgt spid="4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 grpId="0" build="p" bldLvl="5"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5EC95A-AA9C-80AC-9F82-A7ED68915346}"/>
              </a:ext>
            </a:extLst>
          </p:cNvPr>
          <p:cNvSpPr txBox="1"/>
          <p:nvPr/>
        </p:nvSpPr>
        <p:spPr>
          <a:xfrm>
            <a:off x="0" y="233464"/>
            <a:ext cx="9144000" cy="6370975"/>
          </a:xfrm>
          <a:prstGeom prst="rect">
            <a:avLst/>
          </a:prstGeom>
          <a:noFill/>
        </p:spPr>
        <p:txBody>
          <a:bodyPr wrap="square">
            <a:spAutoFit/>
          </a:bodyPr>
          <a:lstStyle/>
          <a:p>
            <a:pPr marL="457200" lvl="0" indent="-457200">
              <a:buFont typeface="+mj-lt"/>
              <a:buAutoNum type="arabicPeriod" startAt="3"/>
            </a:pPr>
            <a:r>
              <a:rPr lang="en-US" sz="2400" b="1" dirty="0">
                <a:latin typeface="Segoe UI" panose="020B0502040204020203" pitchFamily="34" charset="0"/>
                <a:cs typeface="Segoe UI" panose="020B0502040204020203" pitchFamily="34" charset="0"/>
              </a:rPr>
              <a:t>Use “ministry-based” on-line platform accounts instead of personal accounts. This means the local church should own the on-line account with access by several church leaders and/or staff so there is accountability of meetings. </a:t>
            </a:r>
          </a:p>
          <a:p>
            <a:pPr marL="457200" lvl="0" indent="-457200">
              <a:buFont typeface="+mj-lt"/>
              <a:buAutoNum type="arabicPeriod" startAt="3"/>
            </a:pPr>
            <a:endParaRPr lang="en-US" sz="2400" b="1" dirty="0">
              <a:latin typeface="Segoe UI" panose="020B0502040204020203" pitchFamily="34" charset="0"/>
              <a:cs typeface="Segoe UI" panose="020B0502040204020203" pitchFamily="34" charset="0"/>
            </a:endParaRPr>
          </a:p>
          <a:p>
            <a:pPr marL="457200" lvl="0" indent="-457200">
              <a:buFont typeface="+mj-lt"/>
              <a:buAutoNum type="arabicPeriod" startAt="3"/>
            </a:pPr>
            <a:r>
              <a:rPr lang="en-US" sz="2400" b="1" dirty="0">
                <a:latin typeface="Segoe UI" panose="020B0502040204020203" pitchFamily="34" charset="0"/>
                <a:cs typeface="Segoe UI" panose="020B0502040204020203" pitchFamily="34" charset="0"/>
              </a:rPr>
              <a:t> Maintain the same communication with parents and youth about meetings including times and links to access the meeting. This way everyone knows what is going on. With younger children, under sixth grade, syllabus and activities should be shared with parents or caretakers prior to online meetings so everyone is transparent as to what is occurring. For children sixth through twelfth grade, leaders should provide parents and caretakers with the same outlines of meetings and topics that are typical for your youth group with more transparency being utilized than less. </a:t>
            </a:r>
          </a:p>
          <a:p>
            <a:pPr lvl="0"/>
            <a:endParaRPr lang="en-US" sz="2400" dirty="0"/>
          </a:p>
        </p:txBody>
      </p:sp>
    </p:spTree>
    <p:extLst>
      <p:ext uri="{BB962C8B-B14F-4D97-AF65-F5344CB8AC3E}">
        <p14:creationId xmlns:p14="http://schemas.microsoft.com/office/powerpoint/2010/main" val="2853637920"/>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6A21F6-557B-1DF6-5DF5-DB43AE7DE2D9}"/>
              </a:ext>
            </a:extLst>
          </p:cNvPr>
          <p:cNvSpPr txBox="1"/>
          <p:nvPr/>
        </p:nvSpPr>
        <p:spPr>
          <a:xfrm>
            <a:off x="155643" y="233464"/>
            <a:ext cx="6702357" cy="2677656"/>
          </a:xfrm>
          <a:prstGeom prst="rect">
            <a:avLst/>
          </a:prstGeom>
          <a:noFill/>
        </p:spPr>
        <p:txBody>
          <a:bodyPr wrap="square">
            <a:spAutoFit/>
          </a:bodyPr>
          <a:lstStyle/>
          <a:p>
            <a:pPr marL="457200" lvl="0" indent="-457200">
              <a:buFont typeface="+mj-lt"/>
              <a:buAutoNum type="arabicPeriod" startAt="5"/>
            </a:pPr>
            <a:r>
              <a:rPr lang="en-US" sz="2400" b="1" dirty="0">
                <a:latin typeface="Segoe UI" panose="020B0502040204020203" pitchFamily="34" charset="0"/>
                <a:cs typeface="Segoe UI" panose="020B0502040204020203" pitchFamily="34" charset="0"/>
              </a:rPr>
              <a:t>If your current release forms do not give you permission for picture/video sharing either get them updated or do not share pictures/videos of virtual meetings. This includes tagging your youth in the virtual environment. If you do not have permission do not post and tag them. </a:t>
            </a:r>
          </a:p>
        </p:txBody>
      </p:sp>
    </p:spTree>
    <p:extLst>
      <p:ext uri="{BB962C8B-B14F-4D97-AF65-F5344CB8AC3E}">
        <p14:creationId xmlns:p14="http://schemas.microsoft.com/office/powerpoint/2010/main" val="1561250135"/>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Get permission from Parents and/or Guardians of both Children and Teenagers to apprehend their Cellphones, if necessary.…"/>
          <p:cNvSpPr txBox="1"/>
          <p:nvPr/>
        </p:nvSpPr>
        <p:spPr>
          <a:xfrm>
            <a:off x="272255" y="-497633"/>
            <a:ext cx="8599490" cy="615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39687">
              <a:defRPr sz="4000" b="1">
                <a:solidFill>
                  <a:srgbClr val="000000"/>
                </a:solidFill>
                <a:latin typeface="Calibri"/>
                <a:ea typeface="Calibri"/>
                <a:cs typeface="Calibri"/>
                <a:sym typeface="Calibri"/>
              </a:defRPr>
            </a:pPr>
            <a:endParaRPr dirty="0"/>
          </a:p>
        </p:txBody>
      </p:sp>
      <p:sp>
        <p:nvSpPr>
          <p:cNvPr id="2" name="TextBox 1"/>
          <p:cNvSpPr txBox="1"/>
          <p:nvPr/>
        </p:nvSpPr>
        <p:spPr>
          <a:xfrm>
            <a:off x="2181725" y="593558"/>
            <a:ext cx="5783179" cy="461665"/>
          </a:xfrm>
          <a:prstGeom prst="rect">
            <a:avLst/>
          </a:prstGeom>
          <a:noFill/>
        </p:spPr>
        <p:txBody>
          <a:bodyPr wrap="square" rtlCol="0">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What Can We Do at the Church?</a:t>
            </a:r>
          </a:p>
        </p:txBody>
      </p:sp>
      <p:sp>
        <p:nvSpPr>
          <p:cNvPr id="3" name="TextBox 2"/>
          <p:cNvSpPr txBox="1"/>
          <p:nvPr/>
        </p:nvSpPr>
        <p:spPr>
          <a:xfrm>
            <a:off x="617621" y="1713131"/>
            <a:ext cx="7996989" cy="4154984"/>
          </a:xfrm>
          <a:prstGeom prst="rect">
            <a:avLst/>
          </a:prstGeom>
          <a:noFill/>
        </p:spPr>
        <p:txBody>
          <a:bodyPr wrap="square" rtlCol="0">
            <a:spAutoFit/>
          </a:bodyPr>
          <a:lstStyle/>
          <a:p>
            <a:r>
              <a:rPr lang="en-US" sz="2400" b="1" dirty="0"/>
              <a:t>Get permission from Parents and/or Guardians of both children and teenagers to apprehend their cellphones, if necessary.</a:t>
            </a:r>
            <a:endParaRPr lang="en-US" sz="2400" dirty="0"/>
          </a:p>
          <a:p>
            <a:endParaRPr lang="en-US" sz="2400" b="1" dirty="0"/>
          </a:p>
          <a:p>
            <a:r>
              <a:rPr lang="en-US" sz="2400" b="1" dirty="0"/>
              <a:t>Always be on the look out for any type of cellphone activity that looks suspicious. </a:t>
            </a:r>
            <a:endParaRPr lang="en-US" sz="2400" dirty="0"/>
          </a:p>
          <a:p>
            <a:endParaRPr lang="en-US" sz="2400" b="1" dirty="0"/>
          </a:p>
          <a:p>
            <a:r>
              <a:rPr lang="en-US" sz="2400" b="1" dirty="0"/>
              <a:t>If abuse is divulged electronically, follow standard abuse reporting procedures. If you are the witness of this electronic abuse, you are considered the Mandated Reporter by law and must report this DIRECTLY to the hotline. </a:t>
            </a:r>
            <a:endParaRPr lang="en-US" sz="2400" dirty="0"/>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Church Computer Use…"/>
          <p:cNvSpPr txBox="1">
            <a:spLocks noGrp="1"/>
          </p:cNvSpPr>
          <p:nvPr>
            <p:ph type="body" idx="4294967295"/>
          </p:nvPr>
        </p:nvSpPr>
        <p:spPr>
          <a:xfrm>
            <a:off x="715963" y="381000"/>
            <a:ext cx="8428037" cy="3581400"/>
          </a:xfrm>
          <a:prstGeom prst="rect">
            <a:avLst/>
          </a:prstGeom>
        </p:spPr>
        <p:txBody>
          <a:bodyPr lIns="5078" tIns="5078" rIns="5078" bIns="5078">
            <a:normAutofit/>
          </a:bodyPr>
          <a:lstStyle/>
          <a:p>
            <a:pPr indent="39687">
              <a:spcBef>
                <a:spcPts val="0"/>
              </a:spcBef>
              <a:defRPr sz="3200">
                <a:solidFill>
                  <a:srgbClr val="000000"/>
                </a:solidFill>
                <a:latin typeface="Calibri"/>
                <a:ea typeface="Calibri"/>
                <a:cs typeface="Calibri"/>
                <a:sym typeface="Calibri"/>
              </a:defRPr>
            </a:pPr>
            <a:r>
              <a:rPr dirty="0"/>
              <a:t>		   </a:t>
            </a:r>
            <a:r>
              <a:rPr b="1" dirty="0"/>
              <a:t>Church Computer Use</a:t>
            </a:r>
          </a:p>
          <a:p>
            <a:pPr indent="39687">
              <a:spcBef>
                <a:spcPts val="0"/>
              </a:spcBef>
              <a:defRPr sz="3200">
                <a:solidFill>
                  <a:srgbClr val="000000"/>
                </a:solidFill>
                <a:latin typeface="Calibri"/>
                <a:ea typeface="Calibri"/>
                <a:cs typeface="Calibri"/>
                <a:sym typeface="Calibri"/>
              </a:defRPr>
            </a:pPr>
            <a:endParaRPr b="1" dirty="0"/>
          </a:p>
          <a:p>
            <a:pPr indent="39687">
              <a:spcBef>
                <a:spcPts val="0"/>
              </a:spcBef>
              <a:defRPr sz="3200" b="1">
                <a:solidFill>
                  <a:srgbClr val="000000"/>
                </a:solidFill>
                <a:latin typeface="Calibri"/>
                <a:ea typeface="Calibri"/>
                <a:cs typeface="Calibri"/>
                <a:sym typeface="Calibri"/>
              </a:defRPr>
            </a:pPr>
            <a:endParaRPr lang="en-US" dirty="0"/>
          </a:p>
          <a:p>
            <a:pPr indent="39687">
              <a:spcBef>
                <a:spcPts val="0"/>
              </a:spcBef>
              <a:defRPr sz="3200" b="1">
                <a:solidFill>
                  <a:srgbClr val="000000"/>
                </a:solidFill>
                <a:latin typeface="Calibri"/>
                <a:ea typeface="Calibri"/>
                <a:cs typeface="Calibri"/>
                <a:sym typeface="Calibri"/>
              </a:defRPr>
            </a:pPr>
            <a:r>
              <a:rPr sz="2800" dirty="0"/>
              <a:t>Have ALL church staff and volunteers who have access to church computers sign an agreement to follow a Technology Use Policy.</a:t>
            </a:r>
          </a:p>
          <a:p>
            <a:pPr indent="39687" algn="ctr">
              <a:spcBef>
                <a:spcPts val="0"/>
              </a:spcBef>
              <a:defRPr sz="3200">
                <a:solidFill>
                  <a:srgbClr val="C00000"/>
                </a:solidFill>
                <a:latin typeface="Calibri"/>
                <a:ea typeface="Calibri"/>
                <a:cs typeface="Calibri"/>
                <a:sym typeface="Calibri"/>
              </a:defRPr>
            </a:pPr>
            <a:r>
              <a:rPr sz="2400" dirty="0"/>
              <a:t>(</a:t>
            </a:r>
            <a:r>
              <a:rPr lang="en-US" sz="2400" dirty="0"/>
              <a:t>There is a </a:t>
            </a:r>
            <a:r>
              <a:rPr sz="2400" dirty="0"/>
              <a:t> sample on the conference website)</a:t>
            </a:r>
          </a:p>
        </p:txBody>
      </p:sp>
      <p:pic>
        <p:nvPicPr>
          <p:cNvPr id="430" name="image.jpeg" descr="image.jpeg"/>
          <p:cNvPicPr>
            <a:picLocks noChangeAspect="1"/>
          </p:cNvPicPr>
          <p:nvPr/>
        </p:nvPicPr>
        <p:blipFill>
          <a:blip r:embed="rId3"/>
          <a:stretch>
            <a:fillRect/>
          </a:stretch>
        </p:blipFill>
        <p:spPr>
          <a:xfrm>
            <a:off x="6165850" y="3325812"/>
            <a:ext cx="2235200" cy="2044701"/>
          </a:xfrm>
          <a:prstGeom prst="rect">
            <a:avLst/>
          </a:prstGeom>
          <a:ln w="12700">
            <a:miter lim="400000"/>
          </a:ln>
        </p:spPr>
      </p:pic>
      <p:pic>
        <p:nvPicPr>
          <p:cNvPr id="431" name="image.png" descr="image.png"/>
          <p:cNvPicPr>
            <a:picLocks noChangeAspect="1"/>
          </p:cNvPicPr>
          <p:nvPr/>
        </p:nvPicPr>
        <p:blipFill>
          <a:blip r:embed="rId4"/>
          <a:stretch>
            <a:fillRect/>
          </a:stretch>
        </p:blipFill>
        <p:spPr>
          <a:xfrm>
            <a:off x="552451" y="3259914"/>
            <a:ext cx="2425700" cy="2006600"/>
          </a:xfrm>
          <a:prstGeom prst="rect">
            <a:avLst/>
          </a:prstGeom>
          <a:ln w="12700">
            <a:miter lim="400000"/>
          </a:ln>
        </p:spPr>
      </p:pic>
      <p:pic>
        <p:nvPicPr>
          <p:cNvPr id="432" name="image.png" descr="image.png"/>
          <p:cNvPicPr>
            <a:picLocks noChangeAspect="1"/>
          </p:cNvPicPr>
          <p:nvPr/>
        </p:nvPicPr>
        <p:blipFill>
          <a:blip r:embed="rId5"/>
          <a:stretch>
            <a:fillRect/>
          </a:stretch>
        </p:blipFill>
        <p:spPr>
          <a:xfrm>
            <a:off x="3643312" y="3592512"/>
            <a:ext cx="2247901" cy="2046288"/>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Always assure that compliance records are kept in a secured place within the church (Use Security Measures)…"/>
          <p:cNvSpPr txBox="1"/>
          <p:nvPr/>
        </p:nvSpPr>
        <p:spPr>
          <a:xfrm>
            <a:off x="304800" y="1676399"/>
            <a:ext cx="8331200"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sz="2800" b="1">
                <a:solidFill>
                  <a:srgbClr val="565400"/>
                </a:solidFill>
              </a:defRPr>
            </a:pPr>
            <a:r>
              <a:rPr lang="en-US" sz="2400" dirty="0"/>
              <a:t>     </a:t>
            </a:r>
            <a:endParaRPr sz="2400" dirty="0"/>
          </a:p>
        </p:txBody>
      </p:sp>
      <p:sp>
        <p:nvSpPr>
          <p:cNvPr id="2" name="Rectangle 1"/>
          <p:cNvSpPr/>
          <p:nvPr/>
        </p:nvSpPr>
        <p:spPr>
          <a:xfrm>
            <a:off x="719847" y="605408"/>
            <a:ext cx="7723762" cy="584775"/>
          </a:xfrm>
          <a:prstGeom prst="rect">
            <a:avLst/>
          </a:prstGeom>
        </p:spPr>
        <p:txBody>
          <a:bodyPr wrap="square">
            <a:spAutoFit/>
          </a:bodyPr>
          <a:lstStyle/>
          <a:p>
            <a:pPr algn="ctr"/>
            <a:r>
              <a:rPr lang="en-US" sz="3200" b="1" dirty="0">
                <a:latin typeface="Segoe UI" panose="020B0502040204020203" pitchFamily="34" charset="0"/>
                <a:ea typeface="Tahoma" panose="020B0604030504040204" pitchFamily="34" charset="0"/>
                <a:cs typeface="Segoe UI" panose="020B0502040204020203" pitchFamily="34" charset="0"/>
              </a:rPr>
              <a:t>Contact information for your County</a:t>
            </a:r>
          </a:p>
        </p:txBody>
      </p:sp>
      <p:graphicFrame>
        <p:nvGraphicFramePr>
          <p:cNvPr id="3" name="Table 2">
            <a:extLst>
              <a:ext uri="{FF2B5EF4-FFF2-40B4-BE49-F238E27FC236}">
                <a16:creationId xmlns:a16="http://schemas.microsoft.com/office/drawing/2014/main" id="{4CFE8754-248D-441E-2884-0AD5FAB7759B}"/>
              </a:ext>
            </a:extLst>
          </p:cNvPr>
          <p:cNvGraphicFramePr>
            <a:graphicFrameLocks noGrp="1"/>
          </p:cNvGraphicFramePr>
          <p:nvPr>
            <p:extLst>
              <p:ext uri="{D42A27DB-BD31-4B8C-83A1-F6EECF244321}">
                <p14:modId xmlns:p14="http://schemas.microsoft.com/office/powerpoint/2010/main" val="510859501"/>
              </p:ext>
            </p:extLst>
          </p:nvPr>
        </p:nvGraphicFramePr>
        <p:xfrm>
          <a:off x="304800" y="0"/>
          <a:ext cx="8839200" cy="8070517"/>
        </p:xfrm>
        <a:graphic>
          <a:graphicData uri="http://schemas.openxmlformats.org/drawingml/2006/table">
            <a:tbl>
              <a:tblPr/>
              <a:tblGrid>
                <a:gridCol w="8464345">
                  <a:extLst>
                    <a:ext uri="{9D8B030D-6E8A-4147-A177-3AD203B41FA5}">
                      <a16:colId xmlns:a16="http://schemas.microsoft.com/office/drawing/2014/main" val="4074049985"/>
                    </a:ext>
                  </a:extLst>
                </a:gridCol>
                <a:gridCol w="374855">
                  <a:extLst>
                    <a:ext uri="{9D8B030D-6E8A-4147-A177-3AD203B41FA5}">
                      <a16:colId xmlns:a16="http://schemas.microsoft.com/office/drawing/2014/main" val="1380399204"/>
                    </a:ext>
                  </a:extLst>
                </a:gridCol>
              </a:tblGrid>
              <a:tr h="815754">
                <a:tc>
                  <a:txBody>
                    <a:bodyPr/>
                    <a:lstStyle/>
                    <a:p>
                      <a:endParaRPr lang="en-US" sz="2400" dirty="0">
                        <a:latin typeface="Segoe UI" panose="020B0502040204020203" pitchFamily="34" charset="0"/>
                        <a:cs typeface="Segoe UI" panose="020B0502040204020203" pitchFamily="34" charset="0"/>
                      </a:endParaRPr>
                    </a:p>
                  </a:txBody>
                  <a:tcPr marL="0" marR="0" marT="0" marB="0">
                    <a:lnL>
                      <a:noFill/>
                    </a:lnL>
                    <a:lnR>
                      <a:noFill/>
                    </a:lnR>
                    <a:lnT>
                      <a:noFill/>
                    </a:lnT>
                    <a:lnB>
                      <a:noFill/>
                    </a:lnB>
                    <a:noFill/>
                  </a:tcPr>
                </a:tc>
                <a:tc>
                  <a:txBody>
                    <a:bodyPr/>
                    <a:lstStyle/>
                    <a:p>
                      <a:endParaRPr lang="en-US" sz="1600"/>
                    </a:p>
                  </a:txBody>
                  <a:tcPr marL="82096" marR="82096" marT="41048" marB="41048">
                    <a:lnL>
                      <a:noFill/>
                    </a:lnL>
                  </a:tcPr>
                </a:tc>
                <a:extLst>
                  <a:ext uri="{0D108BD9-81ED-4DB2-BD59-A6C34878D82A}">
                    <a16:rowId xmlns:a16="http://schemas.microsoft.com/office/drawing/2014/main" val="2261374343"/>
                  </a:ext>
                </a:extLst>
              </a:tr>
              <a:tr h="453423">
                <a:tc>
                  <a:txBody>
                    <a:bodyPr/>
                    <a:lstStyle/>
                    <a:p>
                      <a:pPr algn="just" fontAlgn="t"/>
                      <a:endParaRPr lang="en-US" sz="2400" b="1" cap="all" dirty="0">
                        <a:solidFill>
                          <a:srgbClr val="61725F"/>
                        </a:solidFill>
                        <a:effectLst/>
                        <a:latin typeface="Segoe UI" panose="020B0502040204020203" pitchFamily="34" charset="0"/>
                        <a:cs typeface="Segoe UI" panose="020B0502040204020203" pitchFamily="34" charset="0"/>
                      </a:endParaRPr>
                    </a:p>
                  </a:txBody>
                  <a:tcPr marL="0" marR="0" marT="0" marB="0">
                    <a:lnL>
                      <a:noFill/>
                    </a:lnL>
                    <a:lnR>
                      <a:noFill/>
                    </a:lnR>
                    <a:lnT>
                      <a:noFill/>
                    </a:lnT>
                    <a:lnB>
                      <a:noFill/>
                    </a:lnB>
                    <a:noFill/>
                  </a:tcPr>
                </a:tc>
                <a:tc>
                  <a:txBody>
                    <a:bodyPr/>
                    <a:lstStyle/>
                    <a:p>
                      <a:pPr fontAlgn="t"/>
                      <a:r>
                        <a:rPr lang="en-US" sz="1600" dirty="0">
                          <a:effectLst/>
                        </a:rPr>
                        <a:t> </a:t>
                      </a:r>
                    </a:p>
                  </a:txBody>
                  <a:tcPr marL="0" marR="0" marT="0" marB="0">
                    <a:lnL>
                      <a:noFill/>
                    </a:lnL>
                    <a:lnR>
                      <a:noFill/>
                    </a:lnR>
                    <a:lnB>
                      <a:noFill/>
                    </a:lnB>
                    <a:solidFill>
                      <a:srgbClr val="FFFFFF"/>
                    </a:solidFill>
                  </a:tcPr>
                </a:tc>
                <a:extLst>
                  <a:ext uri="{0D108BD9-81ED-4DB2-BD59-A6C34878D82A}">
                    <a16:rowId xmlns:a16="http://schemas.microsoft.com/office/drawing/2014/main" val="4162872344"/>
                  </a:ext>
                </a:extLst>
              </a:tr>
              <a:tr h="6801340">
                <a:tc>
                  <a:txBody>
                    <a:bodyPr/>
                    <a:lstStyle/>
                    <a:p>
                      <a:pPr algn="l" fontAlgn="t"/>
                      <a:r>
                        <a:rPr lang="en-US" sz="2400" b="1" dirty="0">
                          <a:solidFill>
                            <a:srgbClr val="000000"/>
                          </a:solidFill>
                          <a:effectLst/>
                          <a:latin typeface="Segoe UI" panose="020B0502040204020203" pitchFamily="34" charset="0"/>
                          <a:cs typeface="Segoe UI" panose="020B0502040204020203" pitchFamily="34" charset="0"/>
                        </a:rPr>
                        <a:t>Address:</a:t>
                      </a:r>
                      <a:r>
                        <a:rPr lang="en-US" sz="2400" dirty="0">
                          <a:solidFill>
                            <a:srgbClr val="000000"/>
                          </a:solidFill>
                          <a:effectLst/>
                          <a:latin typeface="Segoe UI" panose="020B0502040204020203" pitchFamily="34" charset="0"/>
                          <a:cs typeface="Segoe UI" panose="020B0502040204020203" pitchFamily="34" charset="0"/>
                        </a:rPr>
                        <a:t> Berks County Children &amp; Youth Services</a:t>
                      </a:r>
                    </a:p>
                    <a:p>
                      <a:pPr algn="l" fontAlgn="t"/>
                      <a:r>
                        <a:rPr lang="en-US" sz="2400" dirty="0">
                          <a:solidFill>
                            <a:srgbClr val="000000"/>
                          </a:solidFill>
                          <a:effectLst/>
                          <a:latin typeface="Segoe UI" panose="020B0502040204020203" pitchFamily="34" charset="0"/>
                          <a:cs typeface="Segoe UI" panose="020B0502040204020203" pitchFamily="34" charset="0"/>
                        </a:rPr>
                        <a:t>Berks County Services Center 11th Floor</a:t>
                      </a:r>
                    </a:p>
                    <a:p>
                      <a:pPr algn="l" fontAlgn="t"/>
                      <a:r>
                        <a:rPr lang="en-US" sz="2400" dirty="0">
                          <a:solidFill>
                            <a:srgbClr val="000000"/>
                          </a:solidFill>
                          <a:effectLst/>
                          <a:latin typeface="Segoe UI" panose="020B0502040204020203" pitchFamily="34" charset="0"/>
                          <a:cs typeface="Segoe UI" panose="020B0502040204020203" pitchFamily="34" charset="0"/>
                        </a:rPr>
                        <a:t>633 Court Street</a:t>
                      </a:r>
                    </a:p>
                    <a:p>
                      <a:pPr algn="l" fontAlgn="t"/>
                      <a:r>
                        <a:rPr lang="en-US" sz="2400" dirty="0">
                          <a:solidFill>
                            <a:srgbClr val="000000"/>
                          </a:solidFill>
                          <a:effectLst/>
                          <a:latin typeface="Segoe UI" panose="020B0502040204020203" pitchFamily="34" charset="0"/>
                          <a:cs typeface="Segoe UI" panose="020B0502040204020203" pitchFamily="34" charset="0"/>
                        </a:rPr>
                        <a:t>Reading, PA 19601</a:t>
                      </a:r>
                    </a:p>
                    <a:p>
                      <a:pPr algn="l" fontAlgn="t"/>
                      <a:r>
                        <a:rPr lang="en-US" sz="2400" b="1" dirty="0">
                          <a:solidFill>
                            <a:srgbClr val="000000"/>
                          </a:solidFill>
                          <a:effectLst/>
                          <a:latin typeface="Segoe UI" panose="020B0502040204020203" pitchFamily="34" charset="0"/>
                          <a:cs typeface="Segoe UI" panose="020B0502040204020203" pitchFamily="34" charset="0"/>
                        </a:rPr>
                        <a:t>Phone</a:t>
                      </a:r>
                      <a:r>
                        <a:rPr lang="en-US" sz="2400" dirty="0">
                          <a:solidFill>
                            <a:srgbClr val="000000"/>
                          </a:solidFill>
                          <a:effectLst/>
                          <a:latin typeface="Segoe UI" panose="020B0502040204020203" pitchFamily="34" charset="0"/>
                          <a:cs typeface="Segoe UI" panose="020B0502040204020203" pitchFamily="34" charset="0"/>
                        </a:rPr>
                        <a:t>: 610-478-6700</a:t>
                      </a:r>
                    </a:p>
                    <a:p>
                      <a:pPr algn="l" fontAlgn="t"/>
                      <a:r>
                        <a:rPr lang="en-US" sz="2400" b="1" dirty="0">
                          <a:solidFill>
                            <a:srgbClr val="000000"/>
                          </a:solidFill>
                          <a:effectLst/>
                          <a:latin typeface="Segoe UI" panose="020B0502040204020203" pitchFamily="34" charset="0"/>
                          <a:cs typeface="Segoe UI" panose="020B0502040204020203" pitchFamily="34" charset="0"/>
                        </a:rPr>
                        <a:t>FAX:</a:t>
                      </a:r>
                      <a:r>
                        <a:rPr lang="en-US" sz="2400" dirty="0">
                          <a:solidFill>
                            <a:srgbClr val="000000"/>
                          </a:solidFill>
                          <a:effectLst/>
                          <a:latin typeface="Segoe UI" panose="020B0502040204020203" pitchFamily="34" charset="0"/>
                          <a:cs typeface="Segoe UI" panose="020B0502040204020203" pitchFamily="34" charset="0"/>
                        </a:rPr>
                        <a:t> 610-478-6799</a:t>
                      </a:r>
                    </a:p>
                    <a:p>
                      <a:pPr algn="l" fontAlgn="t"/>
                      <a:r>
                        <a:rPr lang="en-US" sz="2400" b="1" dirty="0">
                          <a:solidFill>
                            <a:srgbClr val="000000"/>
                          </a:solidFill>
                          <a:effectLst/>
                          <a:latin typeface="Segoe UI" panose="020B0502040204020203" pitchFamily="34" charset="0"/>
                          <a:cs typeface="Segoe UI" panose="020B0502040204020203" pitchFamily="34" charset="0"/>
                        </a:rPr>
                        <a:t>E-mail:</a:t>
                      </a:r>
                      <a:r>
                        <a:rPr lang="en-US" sz="2400" dirty="0">
                          <a:solidFill>
                            <a:srgbClr val="000000"/>
                          </a:solidFill>
                          <a:effectLst/>
                          <a:latin typeface="Segoe UI" panose="020B0502040204020203" pitchFamily="34" charset="0"/>
                          <a:cs typeface="Segoe UI" panose="020B0502040204020203" pitchFamily="34" charset="0"/>
                        </a:rPr>
                        <a:t> </a:t>
                      </a:r>
                      <a:r>
                        <a:rPr lang="en-US" sz="2400" b="1" u="none" strike="noStrike" dirty="0">
                          <a:solidFill>
                            <a:schemeClr val="tx1"/>
                          </a:solidFill>
                          <a:effectLst/>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bccys@countyofberks.com</a:t>
                      </a:r>
                      <a:r>
                        <a:rPr lang="en-US" sz="2400" b="1" dirty="0">
                          <a:solidFill>
                            <a:schemeClr val="tx1"/>
                          </a:solidFill>
                          <a:effectLst/>
                          <a:latin typeface="Segoe UI" panose="020B0502040204020203" pitchFamily="34" charset="0"/>
                          <a:cs typeface="Segoe UI" panose="020B0502040204020203" pitchFamily="34" charset="0"/>
                        </a:rPr>
                        <a:t> </a:t>
                      </a:r>
                      <a:r>
                        <a:rPr lang="en-US" sz="2400" dirty="0">
                          <a:solidFill>
                            <a:srgbClr val="000000"/>
                          </a:solidFill>
                          <a:effectLst/>
                          <a:latin typeface="Segoe UI" panose="020B0502040204020203" pitchFamily="34" charset="0"/>
                          <a:cs typeface="Segoe UI" panose="020B0502040204020203" pitchFamily="34" charset="0"/>
                        </a:rPr>
                        <a:t>**</a:t>
                      </a:r>
                    </a:p>
                    <a:p>
                      <a:pPr algn="l" fontAlgn="t"/>
                      <a:r>
                        <a:rPr lang="en-US" sz="2400" dirty="0">
                          <a:solidFill>
                            <a:srgbClr val="000000"/>
                          </a:solidFill>
                          <a:effectLst/>
                          <a:latin typeface="Segoe UI" panose="020B0502040204020203" pitchFamily="34" charset="0"/>
                          <a:cs typeface="Segoe UI" panose="020B0502040204020203" pitchFamily="34" charset="0"/>
                        </a:rPr>
                        <a:t> </a:t>
                      </a:r>
                    </a:p>
                    <a:p>
                      <a:pPr algn="ctr" fontAlgn="t"/>
                      <a:r>
                        <a:rPr lang="en-US" sz="2400" dirty="0">
                          <a:solidFill>
                            <a:srgbClr val="000000"/>
                          </a:solidFill>
                          <a:effectLst/>
                          <a:latin typeface="Segoe UI" panose="020B0502040204020203" pitchFamily="34" charset="0"/>
                          <a:cs typeface="Segoe UI" panose="020B0502040204020203" pitchFamily="34" charset="0"/>
                        </a:rPr>
                        <a:t>24-hour on call services for emergencies</a:t>
                      </a:r>
                    </a:p>
                    <a:p>
                      <a:pPr algn="ctr" fontAlgn="t"/>
                      <a:r>
                        <a:rPr lang="en-US" sz="2400" b="1" dirty="0">
                          <a:solidFill>
                            <a:srgbClr val="000000"/>
                          </a:solidFill>
                          <a:effectLst/>
                          <a:latin typeface="Segoe UI" panose="020B0502040204020203" pitchFamily="34" charset="0"/>
                          <a:cs typeface="Segoe UI" panose="020B0502040204020203" pitchFamily="34" charset="0"/>
                        </a:rPr>
                        <a:t>** This e-mail address is not intended for the purpose of reports of child abuse or neglect. **</a:t>
                      </a:r>
                      <a:endParaRPr lang="en-US" sz="2400" b="0" dirty="0">
                        <a:solidFill>
                          <a:srgbClr val="000000"/>
                        </a:solidFill>
                        <a:effectLst/>
                        <a:latin typeface="Segoe UI" panose="020B0502040204020203" pitchFamily="34" charset="0"/>
                        <a:cs typeface="Segoe UI" panose="020B0502040204020203" pitchFamily="34" charset="0"/>
                      </a:endParaRPr>
                    </a:p>
                    <a:p>
                      <a:pPr algn="ctr" fontAlgn="t"/>
                      <a:r>
                        <a:rPr lang="en-US" sz="2400" b="1" dirty="0">
                          <a:solidFill>
                            <a:srgbClr val="000000"/>
                          </a:solidFill>
                          <a:effectLst/>
                          <a:latin typeface="Segoe UI" panose="020B0502040204020203" pitchFamily="34" charset="0"/>
                          <a:cs typeface="Segoe UI" panose="020B0502040204020203" pitchFamily="34" charset="0"/>
                        </a:rPr>
                        <a:t>Any information regarding the abuse or neglect of a Berks County child should be reported at (610) 478-6700 OR to the state CHILDLINE office at 1-800-932-0313</a:t>
                      </a:r>
                      <a:endParaRPr lang="en-US" sz="2400" b="0" dirty="0">
                        <a:solidFill>
                          <a:srgbClr val="000000"/>
                        </a:solidFill>
                        <a:effectLst/>
                        <a:latin typeface="Segoe UI" panose="020B0502040204020203" pitchFamily="34" charset="0"/>
                        <a:cs typeface="Segoe UI" panose="020B0502040204020203" pitchFamily="34" charset="0"/>
                      </a:endParaRPr>
                    </a:p>
                  </a:txBody>
                  <a:tcPr marL="0" marR="0" marT="0" marB="0">
                    <a:lnL>
                      <a:noFill/>
                    </a:lnL>
                    <a:lnR>
                      <a:noFill/>
                    </a:lnR>
                    <a:lnT>
                      <a:noFill/>
                    </a:lnT>
                    <a:lnB>
                      <a:noFill/>
                    </a:lnB>
                    <a:noFill/>
                  </a:tcPr>
                </a:tc>
                <a:tc>
                  <a:txBody>
                    <a:bodyPr/>
                    <a:lstStyle/>
                    <a:p>
                      <a:endParaRPr lang="en-US" sz="1600" dirty="0"/>
                    </a:p>
                  </a:txBody>
                  <a:tcPr marL="82096" marR="82096" marT="41048" marB="41048">
                    <a:lnL>
                      <a:noFill/>
                    </a:lnL>
                    <a:lnT>
                      <a:noFill/>
                    </a:lnT>
                  </a:tcPr>
                </a:tc>
                <a:extLst>
                  <a:ext uri="{0D108BD9-81ED-4DB2-BD59-A6C34878D82A}">
                    <a16:rowId xmlns:a16="http://schemas.microsoft.com/office/drawing/2014/main" val="3704660053"/>
                  </a:ext>
                </a:extLst>
              </a:tr>
            </a:tbl>
          </a:graphicData>
        </a:graphic>
      </p:graphicFrame>
    </p:spTree>
    <p:extLst>
      <p:ext uri="{BB962C8B-B14F-4D97-AF65-F5344CB8AC3E}">
        <p14:creationId xmlns:p14="http://schemas.microsoft.com/office/powerpoint/2010/main" val="291289313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799DC6-F1E1-D968-7CE7-FCA895A890C5}"/>
              </a:ext>
            </a:extLst>
          </p:cNvPr>
          <p:cNvSpPr txBox="1"/>
          <p:nvPr/>
        </p:nvSpPr>
        <p:spPr>
          <a:xfrm>
            <a:off x="515566" y="1673157"/>
            <a:ext cx="8112868" cy="4031873"/>
          </a:xfrm>
          <a:prstGeom prst="rect">
            <a:avLst/>
          </a:prstGeom>
          <a:noFill/>
        </p:spPr>
        <p:txBody>
          <a:bodyPr wrap="square">
            <a:spAutoFit/>
          </a:bodyPr>
          <a:lstStyle/>
          <a:p>
            <a:pPr algn="l" fontAlgn="t">
              <a:buFont typeface="Arial" panose="020B0604020202020204" pitchFamily="34" charset="0"/>
              <a:buChar char="•"/>
            </a:pPr>
            <a:r>
              <a:rPr lang="en-US" sz="3200" b="1" i="0" dirty="0">
                <a:effectLst/>
                <a:latin typeface="Roboto" panose="02000000000000000000" pitchFamily="2" charset="0"/>
              </a:rPr>
              <a:t>Abuse, including neglect and exploitation, is experienced by about 1 in 10 people aged 60 and older who live at home. From 2002 to 2016, more than 643,000 older adults were treated in the emergency department for nonfatal assaults and over 19,000 homicides occurred. Some groups have higher rates of abuse than others.</a:t>
            </a:r>
          </a:p>
        </p:txBody>
      </p:sp>
    </p:spTree>
    <p:extLst>
      <p:ext uri="{BB962C8B-B14F-4D97-AF65-F5344CB8AC3E}">
        <p14:creationId xmlns:p14="http://schemas.microsoft.com/office/powerpoint/2010/main" val="331281739"/>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RECAP for your Church"/>
          <p:cNvSpPr txBox="1"/>
          <p:nvPr/>
        </p:nvSpPr>
        <p:spPr>
          <a:xfrm>
            <a:off x="2971800" y="1676400"/>
            <a:ext cx="3624263"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39687">
              <a:defRPr sz="2400" b="1">
                <a:solidFill>
                  <a:srgbClr val="000000"/>
                </a:solidFill>
              </a:defRPr>
            </a:lvl1pPr>
          </a:lstStyle>
          <a:p>
            <a:endParaRPr dirty="0"/>
          </a:p>
        </p:txBody>
      </p:sp>
      <p:sp>
        <p:nvSpPr>
          <p:cNvPr id="438" name="Remember : Many forms/templates are under Resources            Section of the EPA Website…"/>
          <p:cNvSpPr txBox="1"/>
          <p:nvPr/>
        </p:nvSpPr>
        <p:spPr>
          <a:xfrm>
            <a:off x="408562" y="1003717"/>
            <a:ext cx="8262196" cy="55399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indent="39687">
              <a:defRPr sz="2400" b="1">
                <a:solidFill>
                  <a:srgbClr val="565400"/>
                </a:solidFill>
              </a:defRPr>
            </a:pPr>
            <a:r>
              <a:rPr dirty="0"/>
              <a:t>     </a:t>
            </a:r>
            <a:r>
              <a:rPr lang="en-US" dirty="0"/>
              <a:t> </a:t>
            </a:r>
            <a:r>
              <a:rPr dirty="0">
                <a:latin typeface="Segoe UI" panose="020B0502040204020203" pitchFamily="34" charset="0"/>
                <a:cs typeface="Segoe UI" panose="020B0502040204020203" pitchFamily="34" charset="0"/>
              </a:rPr>
              <a:t>Remember : Many forms/templates are under Resources </a:t>
            </a:r>
            <a:r>
              <a:rPr lang="en-US" dirty="0">
                <a:latin typeface="Segoe UI" panose="020B0502040204020203" pitchFamily="34" charset="0"/>
                <a:cs typeface="Segoe UI" panose="020B0502040204020203" pitchFamily="34" charset="0"/>
              </a:rPr>
              <a:t>– 	“Safe Sanctuaries” s</a:t>
            </a:r>
            <a:r>
              <a:rPr dirty="0">
                <a:latin typeface="Segoe UI" panose="020B0502040204020203" pitchFamily="34" charset="0"/>
                <a:cs typeface="Segoe UI" panose="020B0502040204020203" pitchFamily="34" charset="0"/>
              </a:rPr>
              <a:t>ection of the EPA Website</a:t>
            </a:r>
          </a:p>
          <a:p>
            <a:pPr marL="39687">
              <a:buSzPct val="100000"/>
              <a:buChar char="-"/>
              <a:defRPr sz="2400" b="1">
                <a:solidFill>
                  <a:srgbClr val="565400"/>
                </a:solidFill>
              </a:defRPr>
            </a:pPr>
            <a:endParaRPr dirty="0">
              <a:latin typeface="Segoe UI" panose="020B0502040204020203" pitchFamily="34" charset="0"/>
              <a:cs typeface="Segoe UI" panose="020B0502040204020203" pitchFamily="34" charset="0"/>
            </a:endParaRPr>
          </a:p>
          <a:p>
            <a:pPr indent="39687">
              <a:defRPr sz="2400" b="1">
                <a:solidFill>
                  <a:srgbClr val="565400"/>
                </a:solidFill>
              </a:defRPr>
            </a:pPr>
            <a:r>
              <a:rPr dirty="0">
                <a:latin typeface="Segoe UI" panose="020B0502040204020203" pitchFamily="34" charset="0"/>
                <a:cs typeface="Segoe UI" panose="020B0502040204020203" pitchFamily="34" charset="0"/>
              </a:rPr>
              <a:t>	Audit your existing Safe Sanctuary Policy, Permission Slips,</a:t>
            </a:r>
            <a:r>
              <a:rPr lang="en-US" dirty="0">
                <a:latin typeface="Segoe UI" panose="020B0502040204020203" pitchFamily="34" charset="0"/>
                <a:cs typeface="Segoe UI" panose="020B0502040204020203" pitchFamily="34" charset="0"/>
              </a:rPr>
              <a:t> </a:t>
            </a:r>
            <a:r>
              <a:rPr dirty="0">
                <a:latin typeface="Segoe UI" panose="020B0502040204020203" pitchFamily="34" charset="0"/>
                <a:cs typeface="Segoe UI" panose="020B0502040204020203" pitchFamily="34" charset="0"/>
              </a:rPr>
              <a:t>Media Release Forms, etc. for Compliance</a:t>
            </a:r>
          </a:p>
          <a:p>
            <a:pPr indent="39687">
              <a:defRPr sz="2400" b="1">
                <a:solidFill>
                  <a:srgbClr val="565400"/>
                </a:solidFill>
              </a:defRPr>
            </a:pPr>
            <a:endParaRPr dirty="0">
              <a:latin typeface="Segoe UI" panose="020B0502040204020203" pitchFamily="34" charset="0"/>
              <a:cs typeface="Segoe UI" panose="020B0502040204020203" pitchFamily="34" charset="0"/>
            </a:endParaRPr>
          </a:p>
          <a:p>
            <a:pPr indent="39687">
              <a:defRPr sz="2400" b="1">
                <a:solidFill>
                  <a:srgbClr val="565400"/>
                </a:solidFill>
              </a:defRPr>
            </a:pPr>
            <a:r>
              <a:rPr dirty="0">
                <a:latin typeface="Segoe UI" panose="020B0502040204020203" pitchFamily="34" charset="0"/>
                <a:cs typeface="Segoe UI" panose="020B0502040204020203" pitchFamily="34" charset="0"/>
              </a:rPr>
              <a:t>	Once Initial Training</a:t>
            </a:r>
            <a:r>
              <a:rPr lang="en-US" dirty="0">
                <a:latin typeface="Segoe UI" panose="020B0502040204020203" pitchFamily="34" charset="0"/>
                <a:cs typeface="Segoe UI" panose="020B0502040204020203" pitchFamily="34" charset="0"/>
              </a:rPr>
              <a:t> for Staff and Volunteers</a:t>
            </a:r>
            <a:r>
              <a:rPr dirty="0">
                <a:latin typeface="Segoe UI" panose="020B0502040204020203" pitchFamily="34" charset="0"/>
                <a:cs typeface="Segoe UI" panose="020B0502040204020203" pitchFamily="34" charset="0"/>
              </a:rPr>
              <a:t> is completed, an</a:t>
            </a:r>
            <a:r>
              <a:rPr lang="en-US" dirty="0">
                <a:latin typeface="Segoe UI" panose="020B0502040204020203" pitchFamily="34" charset="0"/>
                <a:cs typeface="Segoe UI" panose="020B0502040204020203" pitchFamily="34" charset="0"/>
              </a:rPr>
              <a:t> </a:t>
            </a:r>
            <a:r>
              <a:rPr dirty="0">
                <a:latin typeface="Segoe UI" panose="020B0502040204020203" pitchFamily="34" charset="0"/>
                <a:cs typeface="Segoe UI" panose="020B0502040204020203" pitchFamily="34" charset="0"/>
              </a:rPr>
              <a:t>Annual Review (not Training) must take place</a:t>
            </a:r>
          </a:p>
          <a:p>
            <a:pPr marL="39687">
              <a:buSzPct val="100000"/>
              <a:buChar char="-"/>
              <a:defRPr sz="2400" b="1">
                <a:solidFill>
                  <a:srgbClr val="565400"/>
                </a:solidFill>
              </a:defRPr>
            </a:pPr>
            <a:endParaRPr dirty="0">
              <a:latin typeface="Segoe UI" panose="020B0502040204020203" pitchFamily="34" charset="0"/>
              <a:cs typeface="Segoe UI" panose="020B0502040204020203" pitchFamily="34" charset="0"/>
            </a:endParaRPr>
          </a:p>
          <a:p>
            <a:pPr indent="39687">
              <a:defRPr sz="2400" b="1">
                <a:solidFill>
                  <a:srgbClr val="565400"/>
                </a:solidFill>
              </a:defRPr>
            </a:pPr>
            <a:r>
              <a:rPr dirty="0">
                <a:latin typeface="Segoe UI" panose="020B0502040204020203" pitchFamily="34" charset="0"/>
                <a:cs typeface="Segoe UI" panose="020B0502040204020203" pitchFamily="34" charset="0"/>
              </a:rPr>
              <a:t>	Your church might consider a </a:t>
            </a:r>
            <a:r>
              <a:rPr lang="en-US" dirty="0">
                <a:latin typeface="Segoe UI" panose="020B0502040204020203" pitchFamily="34" charset="0"/>
                <a:cs typeface="Segoe UI" panose="020B0502040204020203" pitchFamily="34" charset="0"/>
              </a:rPr>
              <a:t>formal </a:t>
            </a:r>
            <a:r>
              <a:rPr dirty="0">
                <a:latin typeface="Segoe UI" panose="020B0502040204020203" pitchFamily="34" charset="0"/>
                <a:cs typeface="Segoe UI" panose="020B0502040204020203" pitchFamily="34" charset="0"/>
              </a:rPr>
              <a:t>Non-Disclosure Agreement (NDA) for personnel handling clearances</a:t>
            </a:r>
            <a:r>
              <a:rPr lang="en-US" dirty="0">
                <a:latin typeface="Segoe UI" panose="020B0502040204020203" pitchFamily="34" charset="0"/>
                <a:cs typeface="Segoe UI" panose="020B0502040204020203" pitchFamily="34" charset="0"/>
              </a:rPr>
              <a:t>.</a:t>
            </a:r>
            <a:endParaRPr dirty="0">
              <a:latin typeface="Segoe UI" panose="020B0502040204020203" pitchFamily="34" charset="0"/>
              <a:cs typeface="Segoe UI" panose="020B0502040204020203" pitchFamily="34" charset="0"/>
            </a:endParaRPr>
          </a:p>
        </p:txBody>
      </p:sp>
      <p:sp>
        <p:nvSpPr>
          <p:cNvPr id="3" name="Rectangle 2"/>
          <p:cNvSpPr/>
          <p:nvPr/>
        </p:nvSpPr>
        <p:spPr>
          <a:xfrm>
            <a:off x="2628842" y="480497"/>
            <a:ext cx="3836125" cy="523220"/>
          </a:xfrm>
          <a:prstGeom prst="rect">
            <a:avLst/>
          </a:prstGeom>
        </p:spPr>
        <p:txBody>
          <a:bodyPr wrap="square">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RECAP for your Church </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Always assure that compliance records are kept in a secured place within the church (Use Security Measures)…"/>
          <p:cNvSpPr txBox="1"/>
          <p:nvPr/>
        </p:nvSpPr>
        <p:spPr>
          <a:xfrm>
            <a:off x="304800" y="1676399"/>
            <a:ext cx="8331200" cy="44319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defRPr sz="2800" b="1">
                <a:solidFill>
                  <a:srgbClr val="565400"/>
                </a:solidFill>
              </a:defRPr>
            </a:pPr>
            <a:r>
              <a:rPr lang="en-US" sz="2400" dirty="0"/>
              <a:t>     </a:t>
            </a:r>
            <a:r>
              <a:rPr lang="en-US" sz="3200" dirty="0">
                <a:solidFill>
                  <a:srgbClr val="7030A0"/>
                </a:solidFill>
                <a:latin typeface="Segoe UI" panose="020B0502040204020203" pitchFamily="34" charset="0"/>
                <a:cs typeface="Segoe UI" panose="020B0502040204020203" pitchFamily="34" charset="0"/>
              </a:rPr>
              <a:t>En</a:t>
            </a:r>
            <a:r>
              <a:rPr sz="3200" dirty="0">
                <a:solidFill>
                  <a:srgbClr val="7030A0"/>
                </a:solidFill>
                <a:latin typeface="Segoe UI" panose="020B0502040204020203" pitchFamily="34" charset="0"/>
                <a:cs typeface="Segoe UI" panose="020B0502040204020203" pitchFamily="34" charset="0"/>
              </a:rPr>
              <a:t>sure that compliance records are kept in a </a:t>
            </a:r>
            <a:endParaRPr lang="en-US" sz="3200" dirty="0">
              <a:solidFill>
                <a:srgbClr val="7030A0"/>
              </a:solidFill>
              <a:latin typeface="Segoe UI" panose="020B0502040204020203" pitchFamily="34" charset="0"/>
              <a:cs typeface="Segoe UI" panose="020B0502040204020203" pitchFamily="34" charset="0"/>
            </a:endParaRPr>
          </a:p>
          <a:p>
            <a:pPr algn="ctr">
              <a:defRPr sz="2800" b="1">
                <a:solidFill>
                  <a:srgbClr val="565400"/>
                </a:solidFill>
              </a:defRPr>
            </a:pPr>
            <a:r>
              <a:rPr lang="en-US" sz="3200" dirty="0">
                <a:solidFill>
                  <a:srgbClr val="7030A0"/>
                </a:solidFill>
                <a:latin typeface="Segoe UI" panose="020B0502040204020203" pitchFamily="34" charset="0"/>
                <a:cs typeface="Segoe UI" panose="020B0502040204020203" pitchFamily="34" charset="0"/>
              </a:rPr>
              <a:t>     s</a:t>
            </a:r>
            <a:r>
              <a:rPr sz="3200" dirty="0">
                <a:solidFill>
                  <a:srgbClr val="7030A0"/>
                </a:solidFill>
                <a:latin typeface="Segoe UI" panose="020B0502040204020203" pitchFamily="34" charset="0"/>
                <a:cs typeface="Segoe UI" panose="020B0502040204020203" pitchFamily="34" charset="0"/>
              </a:rPr>
              <a:t>ecured place within the church</a:t>
            </a:r>
            <a:r>
              <a:rPr lang="en-US" sz="3200" dirty="0">
                <a:solidFill>
                  <a:srgbClr val="7030A0"/>
                </a:solidFill>
                <a:latin typeface="Segoe UI" panose="020B0502040204020203" pitchFamily="34" charset="0"/>
                <a:cs typeface="Segoe UI" panose="020B0502040204020203" pitchFamily="34" charset="0"/>
              </a:rPr>
              <a:t> office.</a:t>
            </a:r>
            <a:r>
              <a:rPr sz="3200" dirty="0">
                <a:solidFill>
                  <a:srgbClr val="7030A0"/>
                </a:solidFill>
                <a:latin typeface="Segoe UI" panose="020B0502040204020203" pitchFamily="34" charset="0"/>
                <a:cs typeface="Segoe UI" panose="020B0502040204020203" pitchFamily="34" charset="0"/>
              </a:rPr>
              <a:t> </a:t>
            </a:r>
          </a:p>
          <a:p>
            <a:pPr indent="39687" algn="ctr">
              <a:defRPr sz="2800" b="1">
                <a:solidFill>
                  <a:srgbClr val="565400"/>
                </a:solidFill>
              </a:defRPr>
            </a:pPr>
            <a:r>
              <a:rPr sz="3200" dirty="0">
                <a:solidFill>
                  <a:srgbClr val="7030A0"/>
                </a:solidFill>
                <a:latin typeface="Segoe UI" panose="020B0502040204020203" pitchFamily="34" charset="0"/>
                <a:cs typeface="Segoe UI" panose="020B0502040204020203" pitchFamily="34" charset="0"/>
              </a:rPr>
              <a:t> </a:t>
            </a:r>
            <a:r>
              <a:rPr lang="en-US" sz="3200" dirty="0">
                <a:solidFill>
                  <a:srgbClr val="7030A0"/>
                </a:solidFill>
                <a:latin typeface="Segoe UI" panose="020B0502040204020203" pitchFamily="34" charset="0"/>
                <a:cs typeface="Segoe UI" panose="020B0502040204020203" pitchFamily="34" charset="0"/>
              </a:rPr>
              <a:t>    </a:t>
            </a:r>
          </a:p>
          <a:p>
            <a:pPr indent="39687" algn="ctr">
              <a:defRPr sz="2800" b="1">
                <a:solidFill>
                  <a:srgbClr val="565400"/>
                </a:solidFill>
              </a:defRPr>
            </a:pPr>
            <a:r>
              <a:rPr lang="en-US" sz="3200" dirty="0">
                <a:solidFill>
                  <a:srgbClr val="7030A0"/>
                </a:solidFill>
                <a:latin typeface="Segoe UI" panose="020B0502040204020203" pitchFamily="34" charset="0"/>
                <a:cs typeface="Segoe UI" panose="020B0502040204020203" pitchFamily="34" charset="0"/>
              </a:rPr>
              <a:t>     H</a:t>
            </a:r>
            <a:r>
              <a:rPr sz="3200" dirty="0">
                <a:solidFill>
                  <a:srgbClr val="7030A0"/>
                </a:solidFill>
                <a:latin typeface="Segoe UI" panose="020B0502040204020203" pitchFamily="34" charset="0"/>
                <a:cs typeface="Segoe UI" panose="020B0502040204020203" pitchFamily="34" charset="0"/>
              </a:rPr>
              <a:t>ave forms available</a:t>
            </a:r>
            <a:r>
              <a:rPr lang="en-US" sz="3200" dirty="0">
                <a:solidFill>
                  <a:srgbClr val="7030A0"/>
                </a:solidFill>
                <a:latin typeface="Segoe UI" panose="020B0502040204020203" pitchFamily="34" charset="0"/>
                <a:cs typeface="Segoe UI" panose="020B0502040204020203" pitchFamily="34" charset="0"/>
              </a:rPr>
              <a:t> for:</a:t>
            </a:r>
          </a:p>
          <a:p>
            <a:pPr indent="39687" algn="ctr">
              <a:defRPr sz="2800" b="1">
                <a:solidFill>
                  <a:srgbClr val="565400"/>
                </a:solidFill>
              </a:defRPr>
            </a:pPr>
            <a:r>
              <a:rPr lang="en-US" sz="3200" dirty="0">
                <a:solidFill>
                  <a:srgbClr val="7030A0"/>
                </a:solidFill>
                <a:latin typeface="Segoe UI" panose="020B0502040204020203" pitchFamily="34" charset="0"/>
                <a:cs typeface="Segoe UI" panose="020B0502040204020203" pitchFamily="34" charset="0"/>
              </a:rPr>
              <a:t>     </a:t>
            </a:r>
            <a:r>
              <a:rPr sz="3200" dirty="0">
                <a:solidFill>
                  <a:srgbClr val="7030A0"/>
                </a:solidFill>
                <a:latin typeface="Segoe UI" panose="020B0502040204020203" pitchFamily="34" charset="0"/>
                <a:cs typeface="Segoe UI" panose="020B0502040204020203" pitchFamily="34" charset="0"/>
              </a:rPr>
              <a:t>clearances/covenants/volunteer applications </a:t>
            </a:r>
            <a:endParaRPr lang="en-US" sz="3200" dirty="0">
              <a:solidFill>
                <a:srgbClr val="7030A0"/>
              </a:solidFill>
              <a:latin typeface="Segoe UI" panose="020B0502040204020203" pitchFamily="34" charset="0"/>
              <a:cs typeface="Segoe UI" panose="020B0502040204020203" pitchFamily="34" charset="0"/>
            </a:endParaRPr>
          </a:p>
          <a:p>
            <a:pPr indent="39687" algn="ctr">
              <a:defRPr sz="2800" b="1">
                <a:solidFill>
                  <a:srgbClr val="565400"/>
                </a:solidFill>
              </a:defRPr>
            </a:pPr>
            <a:r>
              <a:rPr sz="3200" dirty="0">
                <a:solidFill>
                  <a:srgbClr val="7030A0"/>
                </a:solidFill>
                <a:latin typeface="Segoe UI" panose="020B0502040204020203" pitchFamily="34" charset="0"/>
                <a:cs typeface="Segoe UI" panose="020B0502040204020203" pitchFamily="34" charset="0"/>
              </a:rPr>
              <a:t> </a:t>
            </a:r>
            <a:endParaRPr lang="en-US" sz="3200" dirty="0">
              <a:solidFill>
                <a:srgbClr val="7030A0"/>
              </a:solidFill>
              <a:latin typeface="Segoe UI" panose="020B0502040204020203" pitchFamily="34" charset="0"/>
              <a:cs typeface="Segoe UI" panose="020B0502040204020203" pitchFamily="34" charset="0"/>
            </a:endParaRPr>
          </a:p>
          <a:p>
            <a:pPr indent="39687" algn="ctr">
              <a:defRPr sz="2800" b="1">
                <a:solidFill>
                  <a:srgbClr val="565400"/>
                </a:solidFill>
              </a:defRPr>
            </a:pPr>
            <a:r>
              <a:rPr lang="en-US" sz="3200" dirty="0">
                <a:solidFill>
                  <a:srgbClr val="7030A0"/>
                </a:solidFill>
                <a:latin typeface="Segoe UI" panose="020B0502040204020203" pitchFamily="34" charset="0"/>
                <a:cs typeface="Segoe UI" panose="020B0502040204020203" pitchFamily="34" charset="0"/>
              </a:rPr>
              <a:t>     </a:t>
            </a:r>
            <a:r>
              <a:rPr sz="3200" dirty="0">
                <a:solidFill>
                  <a:srgbClr val="7030A0"/>
                </a:solidFill>
                <a:latin typeface="Segoe UI" panose="020B0502040204020203" pitchFamily="34" charset="0"/>
                <a:cs typeface="Segoe UI" panose="020B0502040204020203" pitchFamily="34" charset="0"/>
              </a:rPr>
              <a:t>Abuse Phone numbers posted  </a:t>
            </a:r>
          </a:p>
        </p:txBody>
      </p:sp>
      <p:sp>
        <p:nvSpPr>
          <p:cNvPr id="2" name="Rectangle 1"/>
          <p:cNvSpPr/>
          <p:nvPr/>
        </p:nvSpPr>
        <p:spPr>
          <a:xfrm>
            <a:off x="2831101" y="605408"/>
            <a:ext cx="4620285" cy="584775"/>
          </a:xfrm>
          <a:prstGeom prst="rect">
            <a:avLst/>
          </a:prstGeom>
        </p:spPr>
        <p:txBody>
          <a:bodyPr wrap="square">
            <a:spAutoFit/>
          </a:bodyPr>
          <a:lstStyle/>
          <a:p>
            <a:r>
              <a:rPr lang="en-US" sz="3200" b="1" dirty="0">
                <a:latin typeface="Segoe UI" panose="020B0502040204020203" pitchFamily="34" charset="0"/>
                <a:ea typeface="Tahoma" panose="020B0604030504040204" pitchFamily="34" charset="0"/>
                <a:cs typeface="Segoe UI" panose="020B0502040204020203" pitchFamily="34" charset="0"/>
              </a:rPr>
              <a:t>RECAP for your Church </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Questions &amp; Answers"/>
          <p:cNvSpPr txBox="1">
            <a:spLocks noGrp="1"/>
          </p:cNvSpPr>
          <p:nvPr>
            <p:ph type="title" idx="4294967295"/>
          </p:nvPr>
        </p:nvSpPr>
        <p:spPr>
          <a:xfrm>
            <a:off x="0" y="1765300"/>
            <a:ext cx="8763000" cy="1143000"/>
          </a:xfrm>
          <a:prstGeom prst="rect">
            <a:avLst/>
          </a:prstGeom>
        </p:spPr>
        <p:txBody>
          <a:bodyPr>
            <a:normAutofit/>
          </a:bodyPr>
          <a:lstStyle>
            <a:lvl1pPr algn="ctr">
              <a:lnSpc>
                <a:spcPct val="100000"/>
              </a:lnSpc>
              <a:defRPr sz="3600"/>
            </a:lvl1pPr>
          </a:lstStyle>
          <a:p>
            <a:r>
              <a:rPr b="1" dirty="0">
                <a:latin typeface="Segoe UI" panose="020B0502040204020203" pitchFamily="34" charset="0"/>
                <a:cs typeface="Segoe UI" panose="020B0502040204020203" pitchFamily="34" charset="0"/>
              </a:rPr>
              <a:t>Questions &amp; Answers</a:t>
            </a:r>
          </a:p>
        </p:txBody>
      </p:sp>
      <p:pic>
        <p:nvPicPr>
          <p:cNvPr id="443" name="image.png" descr="image.png"/>
          <p:cNvPicPr>
            <a:picLocks noChangeAspect="1"/>
          </p:cNvPicPr>
          <p:nvPr/>
        </p:nvPicPr>
        <p:blipFill>
          <a:blip r:embed="rId2"/>
          <a:stretch>
            <a:fillRect/>
          </a:stretch>
        </p:blipFill>
        <p:spPr>
          <a:xfrm>
            <a:off x="3429000" y="2667000"/>
            <a:ext cx="1905000" cy="342900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It is free from intimidation, exploitation, abuse and harassment.…"/>
          <p:cNvSpPr txBox="1"/>
          <p:nvPr/>
        </p:nvSpPr>
        <p:spPr>
          <a:xfrm>
            <a:off x="350196" y="2607013"/>
            <a:ext cx="8618706" cy="2028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spcBef>
                <a:spcPts val="700"/>
              </a:spcBef>
              <a:buClr>
                <a:srgbClr val="000000"/>
              </a:buClr>
              <a:buSzPct val="100000"/>
              <a:defRPr sz="3200" b="1">
                <a:solidFill>
                  <a:srgbClr val="000000"/>
                </a:solidFill>
                <a:latin typeface="Calibri"/>
                <a:ea typeface="Calibri"/>
                <a:cs typeface="Calibri"/>
                <a:sym typeface="Calibri"/>
              </a:defRPr>
            </a:pPr>
            <a:endParaRPr lang="en-US" sz="2400" dirty="0"/>
          </a:p>
          <a:p>
            <a:pPr>
              <a:spcBef>
                <a:spcPts val="700"/>
              </a:spcBef>
              <a:buClr>
                <a:srgbClr val="000000"/>
              </a:buClr>
              <a:buSzPct val="100000"/>
              <a:defRPr sz="3200" b="1">
                <a:solidFill>
                  <a:srgbClr val="000000"/>
                </a:solidFill>
                <a:latin typeface="Calibri"/>
                <a:ea typeface="Calibri"/>
                <a:cs typeface="Calibri"/>
                <a:sym typeface="Calibri"/>
              </a:defRPr>
            </a:pPr>
            <a:r>
              <a:rPr lang="en-US" sz="2400" dirty="0">
                <a:latin typeface="Segoe UI" panose="020B0502040204020203" pitchFamily="34" charset="0"/>
                <a:cs typeface="Segoe UI" panose="020B0502040204020203" pitchFamily="34" charset="0"/>
              </a:rPr>
              <a:t>Churches  strive to be</a:t>
            </a:r>
            <a:r>
              <a:rPr sz="2400" dirty="0">
                <a:latin typeface="Segoe UI" panose="020B0502040204020203" pitchFamily="34" charset="0"/>
                <a:cs typeface="Segoe UI" panose="020B0502040204020203" pitchFamily="34" charset="0"/>
              </a:rPr>
              <a:t> free from intimidation, exploitation, abuse and harassment</a:t>
            </a:r>
            <a:r>
              <a:rPr lang="en-US" sz="2400" dirty="0">
                <a:latin typeface="Segoe UI" panose="020B0502040204020203" pitchFamily="34" charset="0"/>
                <a:cs typeface="Segoe UI" panose="020B0502040204020203" pitchFamily="34" charset="0"/>
              </a:rPr>
              <a:t>. I</a:t>
            </a:r>
            <a:r>
              <a:rPr sz="2400" dirty="0">
                <a:latin typeface="Segoe UI" panose="020B0502040204020203" pitchFamily="34" charset="0"/>
                <a:cs typeface="Segoe UI" panose="020B0502040204020203" pitchFamily="34" charset="0"/>
              </a:rPr>
              <a:t>n a </a:t>
            </a:r>
            <a:r>
              <a:rPr lang="en-US" sz="2400" dirty="0">
                <a:latin typeface="Segoe UI" panose="020B0502040204020203" pitchFamily="34" charset="0"/>
                <a:cs typeface="Segoe UI" panose="020B0502040204020203" pitchFamily="34" charset="0"/>
              </a:rPr>
              <a:t>S</a:t>
            </a:r>
            <a:r>
              <a:rPr sz="2400" dirty="0">
                <a:latin typeface="Segoe UI" panose="020B0502040204020203" pitchFamily="34" charset="0"/>
                <a:cs typeface="Segoe UI" panose="020B0502040204020203" pitchFamily="34" charset="0"/>
              </a:rPr>
              <a:t>afe </a:t>
            </a:r>
            <a:r>
              <a:rPr lang="en-US" sz="2400" dirty="0">
                <a:latin typeface="Segoe UI" panose="020B0502040204020203" pitchFamily="34" charset="0"/>
                <a:cs typeface="Segoe UI" panose="020B0502040204020203" pitchFamily="34" charset="0"/>
              </a:rPr>
              <a:t>S</a:t>
            </a:r>
            <a:r>
              <a:rPr sz="2400" dirty="0">
                <a:latin typeface="Segoe UI" panose="020B0502040204020203" pitchFamily="34" charset="0"/>
                <a:cs typeface="Segoe UI" panose="020B0502040204020203" pitchFamily="34" charset="0"/>
              </a:rPr>
              <a:t>anctuar</a:t>
            </a:r>
            <a:r>
              <a:rPr lang="en-US" sz="2400" dirty="0">
                <a:latin typeface="Segoe UI" panose="020B0502040204020203" pitchFamily="34" charset="0"/>
                <a:cs typeface="Segoe UI" panose="020B0502040204020203" pitchFamily="34" charset="0"/>
              </a:rPr>
              <a:t>ies Church,</a:t>
            </a:r>
            <a:r>
              <a:rPr sz="2400" dirty="0">
                <a:latin typeface="Segoe UI" panose="020B0502040204020203" pitchFamily="34" charset="0"/>
                <a:cs typeface="Segoe UI" panose="020B0502040204020203" pitchFamily="34" charset="0"/>
              </a:rPr>
              <a:t> we find security, compassion, support, guidance and the presence of God.</a:t>
            </a:r>
          </a:p>
        </p:txBody>
      </p:sp>
      <p:sp>
        <p:nvSpPr>
          <p:cNvPr id="236" name="Our Social Principles in the Book of Discipline are explicit about protecting our children: “In particular, children must be protected from economic, physical, emotional and sexual exploitation and abuse.”  - BOD 2016 ¶162.C p121"/>
          <p:cNvSpPr txBox="1"/>
          <p:nvPr/>
        </p:nvSpPr>
        <p:spPr>
          <a:xfrm>
            <a:off x="350196" y="4959405"/>
            <a:ext cx="8434726" cy="19389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indent="39687">
              <a:defRPr sz="2600" b="1">
                <a:solidFill>
                  <a:srgbClr val="000000"/>
                </a:solidFill>
                <a:latin typeface="Calibri"/>
                <a:ea typeface="Calibri"/>
                <a:cs typeface="Calibri"/>
                <a:sym typeface="Calibri"/>
              </a:defRPr>
            </a:pPr>
            <a:r>
              <a:rPr lang="en-US" sz="2400" dirty="0">
                <a:latin typeface="Segoe UI" panose="020B0502040204020203" pitchFamily="34" charset="0"/>
                <a:cs typeface="Segoe UI" panose="020B0502040204020203" pitchFamily="34" charset="0"/>
              </a:rPr>
              <a:t>The</a:t>
            </a:r>
            <a:r>
              <a:rPr sz="2400" dirty="0">
                <a:latin typeface="Segoe UI" panose="020B0502040204020203" pitchFamily="34" charset="0"/>
                <a:cs typeface="Segoe UI" panose="020B0502040204020203" pitchFamily="34" charset="0"/>
              </a:rPr>
              <a:t> </a:t>
            </a:r>
            <a:r>
              <a:rPr lang="en-US" sz="2400" dirty="0">
                <a:latin typeface="Segoe UI" panose="020B0502040204020203" pitchFamily="34" charset="0"/>
                <a:cs typeface="Segoe UI" panose="020B0502040204020203" pitchFamily="34" charset="0"/>
              </a:rPr>
              <a:t>"</a:t>
            </a:r>
            <a:r>
              <a:rPr sz="2400" dirty="0">
                <a:latin typeface="Segoe UI" panose="020B0502040204020203" pitchFamily="34" charset="0"/>
                <a:cs typeface="Segoe UI" panose="020B0502040204020203" pitchFamily="34" charset="0"/>
              </a:rPr>
              <a:t>Social Principles</a:t>
            </a:r>
            <a:r>
              <a:rPr lang="en-US" sz="2400" dirty="0">
                <a:latin typeface="Segoe UI" panose="020B0502040204020203" pitchFamily="34" charset="0"/>
                <a:cs typeface="Segoe UI" panose="020B0502040204020203" pitchFamily="34" charset="0"/>
              </a:rPr>
              <a:t>"</a:t>
            </a:r>
            <a:r>
              <a:rPr sz="2400" dirty="0">
                <a:latin typeface="Segoe UI" panose="020B0502040204020203" pitchFamily="34" charset="0"/>
                <a:cs typeface="Segoe UI" panose="020B0502040204020203" pitchFamily="34" charset="0"/>
              </a:rPr>
              <a:t> in the Book of Discipline are explicit about protecting our children: </a:t>
            </a:r>
            <a:endParaRPr lang="en-US" sz="2400" dirty="0">
              <a:latin typeface="Segoe UI" panose="020B0502040204020203" pitchFamily="34" charset="0"/>
              <a:cs typeface="Segoe UI" panose="020B0502040204020203" pitchFamily="34" charset="0"/>
            </a:endParaRPr>
          </a:p>
          <a:p>
            <a:pPr indent="39687" algn="ctr">
              <a:defRPr sz="2600" b="1">
                <a:solidFill>
                  <a:srgbClr val="000000"/>
                </a:solidFill>
                <a:latin typeface="Calibri"/>
                <a:ea typeface="Calibri"/>
                <a:cs typeface="Calibri"/>
                <a:sym typeface="Calibri"/>
              </a:defRPr>
            </a:pPr>
            <a:r>
              <a:rPr sz="2400" dirty="0">
                <a:latin typeface="Segoe UI" panose="020B0502040204020203" pitchFamily="34" charset="0"/>
                <a:cs typeface="Segoe UI" panose="020B0502040204020203" pitchFamily="34" charset="0"/>
              </a:rPr>
              <a:t>“In particular, children must be protected from economic, physical, emotional and sexual exploitation and abuse.” </a:t>
            </a:r>
            <a:br>
              <a:rPr sz="2400" dirty="0">
                <a:latin typeface="Segoe UI" panose="020B0502040204020203" pitchFamily="34" charset="0"/>
                <a:cs typeface="Segoe UI" panose="020B0502040204020203" pitchFamily="34" charset="0"/>
              </a:rPr>
            </a:br>
            <a:r>
              <a:rPr sz="2400" dirty="0">
                <a:latin typeface="Segoe UI" panose="020B0502040204020203" pitchFamily="34" charset="0"/>
                <a:cs typeface="Segoe UI" panose="020B0502040204020203" pitchFamily="34" charset="0"/>
              </a:rPr>
              <a:t>- BOD 2016 ¶162.C p121 </a:t>
            </a:r>
          </a:p>
        </p:txBody>
      </p:sp>
      <p:pic>
        <p:nvPicPr>
          <p:cNvPr id="3074" name="Picture 2">
            <a:extLst>
              <a:ext uri="{FF2B5EF4-FFF2-40B4-BE49-F238E27FC236}">
                <a16:creationId xmlns:a16="http://schemas.microsoft.com/office/drawing/2014/main" id="{351A7824-B26F-9F18-6041-0707A6B863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7550" y="379414"/>
            <a:ext cx="5000017" cy="20525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To bring awareness to your employees and volunteers of the high risk of abuse and neglect within society today.…"/>
          <p:cNvSpPr txBox="1">
            <a:spLocks noGrp="1"/>
          </p:cNvSpPr>
          <p:nvPr>
            <p:ph type="body" idx="4294967295"/>
          </p:nvPr>
        </p:nvSpPr>
        <p:spPr>
          <a:xfrm>
            <a:off x="291830" y="1206500"/>
            <a:ext cx="8852170" cy="5651499"/>
          </a:xfrm>
          <a:prstGeom prst="rect">
            <a:avLst/>
          </a:prstGeom>
        </p:spPr>
        <p:txBody>
          <a:bodyPr>
            <a:normAutofit/>
          </a:bodyPr>
          <a:lstStyle/>
          <a:p>
            <a:pPr algn="l"/>
            <a:r>
              <a:rPr lang="en-US" sz="2800" b="1" i="0" dirty="0">
                <a:solidFill>
                  <a:srgbClr val="222222"/>
                </a:solidFill>
                <a:effectLst/>
                <a:latin typeface="Segoe UI" panose="020B0502040204020203" pitchFamily="34" charset="0"/>
                <a:cs typeface="Segoe UI" panose="020B0502040204020203" pitchFamily="34" charset="0"/>
              </a:rPr>
              <a:t>A Safe Sanctuaries Policy spells out in writing the covenant between church leaders and members. It provides clear steps for action and reporting abuse by those within the congregation. It helps us protect and serve our congregations in their homes, schools and workplaces when we suspect something is not as it should be. </a:t>
            </a:r>
          </a:p>
          <a:p>
            <a:pPr algn="l"/>
            <a:r>
              <a:rPr lang="en-US" sz="2800" b="1" i="0" dirty="0">
                <a:solidFill>
                  <a:srgbClr val="222222"/>
                </a:solidFill>
                <a:effectLst/>
                <a:latin typeface="Segoe UI" panose="020B0502040204020203" pitchFamily="34" charset="0"/>
                <a:cs typeface="Segoe UI" panose="020B0502040204020203" pitchFamily="34" charset="0"/>
              </a:rPr>
              <a:t>We pray that we never need to implement the steps laid out in our Safe Sanctuaries policies, but when an incident occurs or a situation of abuse/neglect concerns us, the policy gives us clear direction and steps to follow which minimize anxiety and guide us to take the necessary legal action and provide appropriate pastoral care.</a:t>
            </a:r>
          </a:p>
          <a:p>
            <a:pPr marL="304800" indent="-304800">
              <a:spcBef>
                <a:spcPts val="600"/>
              </a:spcBef>
              <a:buClr>
                <a:srgbClr val="565400"/>
              </a:buClr>
              <a:buSzPct val="100000"/>
              <a:buFont typeface="Arial"/>
              <a:buChar char="•"/>
              <a:defRPr sz="2600" b="1"/>
            </a:pPr>
            <a:endParaRPr lang="en-US" b="1" dirty="0">
              <a:latin typeface="Segoe UI" panose="020B0502040204020203" pitchFamily="34" charset="0"/>
              <a:cs typeface="Segoe UI" panose="020B0502040204020203" pitchFamily="34" charset="0"/>
            </a:endParaRPr>
          </a:p>
          <a:p>
            <a:pPr marL="304800" indent="-304800">
              <a:spcBef>
                <a:spcPts val="600"/>
              </a:spcBef>
              <a:buClr>
                <a:srgbClr val="565400"/>
              </a:buClr>
              <a:buSzPct val="100000"/>
              <a:buFont typeface="Arial"/>
              <a:buChar char="•"/>
              <a:defRPr sz="2600" b="1"/>
            </a:pPr>
            <a:endParaRPr dirty="0"/>
          </a:p>
          <a:p>
            <a:pPr marL="304800" indent="-304800">
              <a:spcBef>
                <a:spcPts val="600"/>
              </a:spcBef>
              <a:buClr>
                <a:srgbClr val="565400"/>
              </a:buClr>
              <a:buSzPct val="100000"/>
              <a:buFont typeface="Arial"/>
              <a:buChar char="•"/>
              <a:defRPr sz="2600" b="1"/>
            </a:pPr>
            <a:endParaRPr dirty="0"/>
          </a:p>
          <a:p>
            <a:pPr marL="0" indent="0">
              <a:spcBef>
                <a:spcPts val="600"/>
              </a:spcBef>
              <a:buClr>
                <a:srgbClr val="565400"/>
              </a:buClr>
              <a:buSzPct val="100000"/>
              <a:buNone/>
              <a:defRPr sz="2600" b="1"/>
            </a:pPr>
            <a:endParaRPr dirty="0"/>
          </a:p>
        </p:txBody>
      </p:sp>
      <p:sp>
        <p:nvSpPr>
          <p:cNvPr id="284" name="Why Safe Sanctuaries is needed at your Church ?"/>
          <p:cNvSpPr txBox="1">
            <a:spLocks noGrp="1"/>
          </p:cNvSpPr>
          <p:nvPr>
            <p:ph type="title" idx="4294967295"/>
          </p:nvPr>
        </p:nvSpPr>
        <p:spPr>
          <a:xfrm>
            <a:off x="68093" y="185603"/>
            <a:ext cx="9007813" cy="709612"/>
          </a:xfrm>
          <a:prstGeom prst="rect">
            <a:avLst/>
          </a:prstGeom>
        </p:spPr>
        <p:txBody>
          <a:bodyPr>
            <a:noAutofit/>
          </a:bodyPr>
          <a:lstStyle>
            <a:lvl1pPr>
              <a:lnSpc>
                <a:spcPct val="100000"/>
              </a:lnSpc>
              <a:defRPr sz="2600">
                <a:solidFill>
                  <a:srgbClr val="363400"/>
                </a:solidFill>
              </a:defRPr>
            </a:lvl1pPr>
          </a:lstStyle>
          <a:p>
            <a:pPr algn="ct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Why We Use </a:t>
            </a:r>
            <a:r>
              <a:rPr sz="3200" b="1" dirty="0">
                <a:solidFill>
                  <a:schemeClr val="tx1"/>
                </a:solidFill>
                <a:latin typeface="Tahoma" panose="020B0604030504040204" pitchFamily="34" charset="0"/>
                <a:ea typeface="Tahoma" panose="020B0604030504040204" pitchFamily="34" charset="0"/>
                <a:cs typeface="Tahoma" panose="020B0604030504040204" pitchFamily="34" charset="0"/>
              </a:rPr>
              <a:t>Safe </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S</a:t>
            </a:r>
            <a:r>
              <a:rPr sz="3200" b="1" dirty="0">
                <a:solidFill>
                  <a:schemeClr val="tx1"/>
                </a:solidFill>
                <a:latin typeface="Tahoma" panose="020B0604030504040204" pitchFamily="34" charset="0"/>
                <a:ea typeface="Tahoma" panose="020B0604030504040204" pitchFamily="34" charset="0"/>
                <a:cs typeface="Tahoma" panose="020B0604030504040204" pitchFamily="34" charset="0"/>
              </a:rPr>
              <a:t>anctuaries</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 Policies</a:t>
            </a:r>
            <a:r>
              <a:rPr sz="3200" b="1" dirty="0">
                <a:solidFill>
                  <a:schemeClr val="tx1"/>
                </a:solidFill>
                <a:latin typeface="Tahoma" panose="020B0604030504040204" pitchFamily="34" charset="0"/>
                <a:ea typeface="Tahoma" panose="020B0604030504040204" pitchFamily="34" charset="0"/>
                <a:cs typeface="Tahoma" panose="020B0604030504040204" pitchFamily="34" charset="0"/>
              </a:rPr>
              <a:t> </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It guards the reputation of our Lord Jesus Christ and His Church.…"/>
          <p:cNvSpPr txBox="1"/>
          <p:nvPr/>
        </p:nvSpPr>
        <p:spPr>
          <a:xfrm>
            <a:off x="558625" y="728598"/>
            <a:ext cx="8096859" cy="615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indent="39687">
              <a:defRPr sz="4000" b="1">
                <a:solidFill>
                  <a:srgbClr val="000000"/>
                </a:solidFill>
                <a:latin typeface="Calibri"/>
                <a:ea typeface="Calibri"/>
                <a:cs typeface="Calibri"/>
                <a:sym typeface="Calibri"/>
              </a:defRPr>
            </a:pPr>
            <a:endParaRPr dirty="0"/>
          </a:p>
        </p:txBody>
      </p:sp>
      <p:sp>
        <p:nvSpPr>
          <p:cNvPr id="3" name="Rectangle 2"/>
          <p:cNvSpPr/>
          <p:nvPr/>
        </p:nvSpPr>
        <p:spPr>
          <a:xfrm>
            <a:off x="2023353" y="0"/>
            <a:ext cx="7120647" cy="6924973"/>
          </a:xfrm>
          <a:prstGeom prst="rect">
            <a:avLst/>
          </a:prstGeom>
        </p:spPr>
        <p:txBody>
          <a:bodyPr wrap="square">
            <a:spAutoFit/>
          </a:bodyPr>
          <a:lstStyle/>
          <a:p>
            <a:r>
              <a:rPr lang="en-US" sz="2800" b="1" dirty="0">
                <a:latin typeface="Segoe UI" panose="020B0502040204020203" pitchFamily="34" charset="0"/>
                <a:ea typeface="Tahoma" panose="020B0604030504040204" pitchFamily="34" charset="0"/>
                <a:cs typeface="Segoe UI" panose="020B0502040204020203" pitchFamily="34" charset="0"/>
              </a:rPr>
              <a:t>Every Eastern Pennsylvania Annual Conference Church </a:t>
            </a:r>
          </a:p>
          <a:p>
            <a:r>
              <a:rPr lang="en-US" sz="2800" b="1" dirty="0">
                <a:latin typeface="Segoe UI" panose="020B0502040204020203" pitchFamily="34" charset="0"/>
                <a:ea typeface="Tahoma" panose="020B0604030504040204" pitchFamily="34" charset="0"/>
                <a:cs typeface="Segoe UI" panose="020B0502040204020203" pitchFamily="34" charset="0"/>
              </a:rPr>
              <a:t>MUST HAVE a Safe Sanctuaries policy in place regardless of whether or not the church has children participating. </a:t>
            </a:r>
          </a:p>
          <a:p>
            <a:endParaRPr lang="en-US" sz="2400" b="1" dirty="0">
              <a:latin typeface="Segoe UI" panose="020B0502040204020203" pitchFamily="34" charset="0"/>
              <a:ea typeface="Tahoma" panose="020B0604030504040204" pitchFamily="34" charset="0"/>
              <a:cs typeface="Segoe UI" panose="020B0502040204020203" pitchFamily="34" charset="0"/>
            </a:endParaRPr>
          </a:p>
          <a:p>
            <a:pPr marL="0" marR="0">
              <a:spcBef>
                <a:spcPts val="0"/>
              </a:spcBef>
              <a:spcAft>
                <a:spcPts val="0"/>
              </a:spcAft>
            </a:pPr>
            <a:r>
              <a:rPr lang="en-US" sz="2800" b="1" dirty="0">
                <a:effectLst/>
                <a:latin typeface="Segoe UI" panose="020B0502040204020203" pitchFamily="34" charset="0"/>
                <a:ea typeface="Tahoma" panose="020B0604030504040204" pitchFamily="34" charset="0"/>
                <a:cs typeface="Segoe UI" panose="020B0502040204020203" pitchFamily="34" charset="0"/>
              </a:rPr>
              <a:t>It is the policy of the Eastern Pennsylvania Conference that every church in the conference adopt a Safe Sanctuaries policy that conforms to the standards set forth in this conference policy. It is the policy of the Eastern Pennsylvania Conference that all conference and district ministries with children comply with the standards set forth in this policy.</a:t>
            </a:r>
          </a:p>
        </p:txBody>
      </p:sp>
      <p:pic>
        <p:nvPicPr>
          <p:cNvPr id="4" name="Picture 3" descr="September | 2010 | Churchmouse Campanologist | P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42" y="1036374"/>
            <a:ext cx="1756611" cy="3256548"/>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27368A-46BC-6A0A-268A-E62C1B1343E0}"/>
              </a:ext>
            </a:extLst>
          </p:cNvPr>
          <p:cNvSpPr txBox="1"/>
          <p:nvPr/>
        </p:nvSpPr>
        <p:spPr>
          <a:xfrm>
            <a:off x="2081719" y="155643"/>
            <a:ext cx="7062281" cy="6124754"/>
          </a:xfrm>
          <a:prstGeom prst="rect">
            <a:avLst/>
          </a:prstGeom>
          <a:noFill/>
        </p:spPr>
        <p:txBody>
          <a:bodyPr wrap="square">
            <a:spAutoFit/>
          </a:bodyPr>
          <a:lstStyle/>
          <a:p>
            <a:pPr marL="0" marR="0">
              <a:spcBef>
                <a:spcPts val="0"/>
              </a:spcBef>
              <a:spcAft>
                <a:spcPts val="0"/>
              </a:spcAft>
            </a:pPr>
            <a:r>
              <a:rPr lang="en-US" sz="2800" dirty="0">
                <a:effectLst/>
                <a:latin typeface="Tahoma" panose="020B0604030504040204" pitchFamily="34" charset="0"/>
                <a:ea typeface="Tahoma" panose="020B0604030504040204" pitchFamily="34" charset="0"/>
                <a:cs typeface="Tahoma" panose="020B0604030504040204" pitchFamily="34" charset="0"/>
              </a:rPr>
              <a:t>Notwithstanding anything contained in this policy, it is the responsibility of every church in the conference to ensure that it is in compliance with all aspects of the Pennsylvania Child Protective Services Law (23 PA. C.S.A. 6301) which can be found at the time of this writing at </a:t>
            </a:r>
            <a:r>
              <a:rPr lang="en-US" sz="2800" b="1" u="sng" dirty="0">
                <a:solidFill>
                  <a:srgbClr val="0000FF"/>
                </a:solidFill>
                <a:effectLst/>
                <a:latin typeface="Segoe UI" panose="020B0502040204020203" pitchFamily="34" charset="0"/>
                <a:ea typeface="Tahoma" panose="020B0604030504040204" pitchFamily="34" charset="0"/>
                <a:cs typeface="Segoe UI" panose="020B0502040204020203" pitchFamily="34" charset="0"/>
                <a:hlinkClick r:id="rId2"/>
              </a:rPr>
              <a:t>https://www.legis.state.pa.us/CFDOCS/LEGIS/LI/consCheck.cfm?txtType=HTM&amp;ttl=23&amp;div=00.&amp;chpt=063.&amp;CFID=246217912&amp;CFTOKEN=44782272</a:t>
            </a:r>
            <a:r>
              <a:rPr lang="en-US" sz="2800" b="1" dirty="0">
                <a:effectLst/>
                <a:latin typeface="Segoe UI" panose="020B0502040204020203" pitchFamily="34" charset="0"/>
                <a:ea typeface="Tahoma" panose="020B0604030504040204" pitchFamily="34" charset="0"/>
                <a:cs typeface="Segoe UI" panose="020B0502040204020203" pitchFamily="34" charset="0"/>
              </a:rPr>
              <a:t>. </a:t>
            </a:r>
            <a:r>
              <a:rPr lang="en-US" sz="2800" dirty="0">
                <a:effectLst/>
                <a:latin typeface="Tahoma" panose="020B0604030504040204" pitchFamily="34" charset="0"/>
                <a:ea typeface="Tahoma" panose="020B0604030504040204" pitchFamily="34" charset="0"/>
                <a:cs typeface="Tahoma" panose="020B0604030504040204" pitchFamily="34" charset="0"/>
              </a:rPr>
              <a:t>In the event that the law conflicts with this policy, the law shall control.</a:t>
            </a:r>
          </a:p>
          <a:p>
            <a:pPr marL="0" marR="0">
              <a:spcBef>
                <a:spcPts val="0"/>
              </a:spcBef>
              <a:spcAft>
                <a:spcPts val="0"/>
              </a:spcAft>
            </a:pPr>
            <a:r>
              <a:rPr lang="en-US" sz="2800" b="1" dirty="0">
                <a:effectLst/>
                <a:latin typeface="Tahoma" panose="020B0604030504040204" pitchFamily="34" charset="0"/>
                <a:ea typeface="Tahoma" panose="020B0604030504040204" pitchFamily="34" charset="0"/>
                <a:cs typeface="Tahoma" panose="020B0604030504040204" pitchFamily="34" charset="0"/>
              </a:rPr>
              <a:t> </a:t>
            </a:r>
            <a:endParaRPr lang="en-US" sz="2800" dirty="0">
              <a:effectLst/>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September | 2010 | Churchmouse Campanologist | Page 2">
            <a:extLst>
              <a:ext uri="{FF2B5EF4-FFF2-40B4-BE49-F238E27FC236}">
                <a16:creationId xmlns:a16="http://schemas.microsoft.com/office/drawing/2014/main" id="{95EA4B38-DD8A-9CEC-6BB5-4032DD8C0C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42" y="1036374"/>
            <a:ext cx="1756611" cy="3256548"/>
          </a:xfrm>
          <a:prstGeom prst="rect">
            <a:avLst/>
          </a:prstGeom>
        </p:spPr>
      </p:pic>
    </p:spTree>
    <p:extLst>
      <p:ext uri="{BB962C8B-B14F-4D97-AF65-F5344CB8AC3E}">
        <p14:creationId xmlns:p14="http://schemas.microsoft.com/office/powerpoint/2010/main" val="3714446793"/>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 Title Slide">
  <a:themeElements>
    <a:clrScheme name="Default - Title Slide">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Default - Title Slide">
      <a:majorFont>
        <a:latin typeface="Helvetica"/>
        <a:ea typeface="Helvetica"/>
        <a:cs typeface="Helvetica"/>
      </a:majorFont>
      <a:minorFont>
        <a:latin typeface="Gill Sans"/>
        <a:ea typeface="Gill Sans"/>
        <a:cs typeface="Gill Sans"/>
      </a:minorFont>
    </a:fontScheme>
    <a:fmtScheme name="Default - Title Slid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65400"/>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A9ABFF"/>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A9ABFF"/>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1C8C52BB80DD40B567C043A4800B97" ma:contentTypeVersion="11" ma:contentTypeDescription="Create a new document." ma:contentTypeScope="" ma:versionID="d17fd7ce7cbae6cf9bf88f0ba501bd25">
  <xsd:schema xmlns:xsd="http://www.w3.org/2001/XMLSchema" xmlns:xs="http://www.w3.org/2001/XMLSchema" xmlns:p="http://schemas.microsoft.com/office/2006/metadata/properties" xmlns:ns2="5b341c44-fa53-4a46-8a69-d1c311582252" targetNamespace="http://schemas.microsoft.com/office/2006/metadata/properties" ma:root="true" ma:fieldsID="c07a66211d8f1f18ebfe9915ea787de4" ns2:_="">
    <xsd:import namespace="5b341c44-fa53-4a46-8a69-d1c31158225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341c44-fa53-4a46-8a69-d1c3115822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1272B0D-00D2-4BEF-B2DC-DA37ABE8D5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341c44-fa53-4a46-8a69-d1c3115822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B9C9C23-70F4-43CA-9220-3BC2674FD6E2}">
  <ds:schemaRefs>
    <ds:schemaRef ds:uri="5b341c44-fa53-4a46-8a69-d1c311582252"/>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3D75BBF9-2367-475F-9AE0-5F2B48F763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3016</TotalTime>
  <Words>5017</Words>
  <Application>Microsoft Office PowerPoint</Application>
  <PresentationFormat>On-screen Show (4:3)</PresentationFormat>
  <Paragraphs>326</Paragraphs>
  <Slides>52</Slides>
  <Notes>30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52</vt:i4>
      </vt:variant>
    </vt:vector>
  </HeadingPairs>
  <TitlesOfParts>
    <vt:vector size="65" baseType="lpstr">
      <vt:lpstr>Akkurat</vt:lpstr>
      <vt:lpstr>Avenir Next Reg</vt:lpstr>
      <vt:lpstr>Gill Sans</vt:lpstr>
      <vt:lpstr>Lucida Grande</vt:lpstr>
      <vt:lpstr>Sentinel</vt:lpstr>
      <vt:lpstr>Arial</vt:lpstr>
      <vt:lpstr>Calibri</vt:lpstr>
      <vt:lpstr>Calibri Light</vt:lpstr>
      <vt:lpstr>Roboto</vt:lpstr>
      <vt:lpstr>Segoe UI</vt:lpstr>
      <vt:lpstr>Tahoma</vt:lpstr>
      <vt:lpstr>Office Theme</vt:lpstr>
      <vt:lpstr>Custom Design</vt:lpstr>
      <vt:lpstr>PowerPoint Presentation</vt:lpstr>
      <vt:lpstr>PowerPoint Presentation</vt:lpstr>
      <vt:lpstr>PowerPoint Presentation</vt:lpstr>
      <vt:lpstr>Reasons We Have  Safe Sanctuaries Policies</vt:lpstr>
      <vt:lpstr>PowerPoint Presentation</vt:lpstr>
      <vt:lpstr>PowerPoint Presentation</vt:lpstr>
      <vt:lpstr>Why We Use Safe Sanctuaries Policies </vt:lpstr>
      <vt:lpstr>PowerPoint Presentation</vt:lpstr>
      <vt:lpstr>PowerPoint Presentation</vt:lpstr>
      <vt:lpstr>PowerPoint Presentation</vt:lpstr>
      <vt:lpstr>   Records Management</vt:lpstr>
      <vt:lpstr>PowerPoint Presentation</vt:lpstr>
      <vt:lpstr>Screening Standards</vt:lpstr>
      <vt:lpstr>PowerPoint Presentation</vt:lpstr>
      <vt:lpstr>PowerPoint Presentation</vt:lpstr>
      <vt:lpstr>How Often Is Safe Sanctuaries  Training Needed?</vt:lpstr>
      <vt:lpstr>Policy Requirements Supervision</vt:lpstr>
      <vt:lpstr>PowerPoint Presentation</vt:lpstr>
      <vt:lpstr>Parental Supervision Responsibilities – Best Practices</vt:lpstr>
      <vt:lpstr>PowerPoint Presentation</vt:lpstr>
      <vt:lpstr> Signs of Abuse</vt:lpstr>
      <vt:lpstr>Possible Signs of Physical Abuse Indicators</vt:lpstr>
      <vt:lpstr>PowerPoint Presentation</vt:lpstr>
      <vt:lpstr>Possible Signs of Sexual Abuse Indicators</vt:lpstr>
      <vt:lpstr>Reporting Child Abuse</vt:lpstr>
      <vt:lpstr>Reporting Procedures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&amp; Answers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Christian Education</dc:creator>
  <cp:lastModifiedBy>Jacqueline Daniszewski</cp:lastModifiedBy>
  <cp:revision>110</cp:revision>
  <dcterms:modified xsi:type="dcterms:W3CDTF">2023-05-10T19:41:46Z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0x010100391C8C52BB80DD40B567C043A4800B97</vt:lpwstr>
  </property>
  <property fmtid="{D5CDD505-2E9C-101B-9397-08002B2CF9AE}" pid="3" name="Order">
    <vt:r8>406200</vt:r8>
  </property>
</Properties>
</file>