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5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82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5DC14-0B8D-CD45-8036-D4EC2225B89E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987E4-3A88-C04D-8240-CC2575A8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German Church from J.H.B. Latrobe’s Picture of Baltimore (1832) Johns Hopkins University Sheridan Libraries.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6E8-5A6F-F54D-846D-E47344194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4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2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3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8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0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91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4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9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9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1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8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6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3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653D99-4FFA-A944-A037-99C49E43594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2A1150-E2DC-9C40-B47F-4367D51A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otterbeinat250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bfisher@me.com" TargetMode="External"/><Relationship Id="rId2" Type="http://schemas.openxmlformats.org/officeDocument/2006/relationships/hyperlink" Target="mailto:cindyburkert216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500A-9D7D-E84A-B9C2-88339A90F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541" y="3634617"/>
            <a:ext cx="6815669" cy="1515533"/>
          </a:xfrm>
        </p:spPr>
        <p:txBody>
          <a:bodyPr/>
          <a:lstStyle/>
          <a:p>
            <a:r>
              <a:rPr lang="en-US" dirty="0"/>
              <a:t>Otterbein at 250 – </a:t>
            </a:r>
            <a:br>
              <a:rPr lang="en-US" dirty="0"/>
            </a:br>
            <a:r>
              <a:rPr lang="en-US" dirty="0"/>
              <a:t>1771-2021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2C08E-DB6D-0E44-B3F6-6991A5B71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3541" y="2108198"/>
            <a:ext cx="6815669" cy="1320802"/>
          </a:xfrm>
        </p:spPr>
        <p:txBody>
          <a:bodyPr>
            <a:normAutofit/>
          </a:bodyPr>
          <a:lstStyle/>
          <a:p>
            <a:r>
              <a:rPr lang="en-US" sz="3600" i="1" dirty="0"/>
              <a:t>Seeking a “True Spiritual Life” </a:t>
            </a:r>
          </a:p>
        </p:txBody>
      </p:sp>
    </p:spTree>
    <p:extLst>
      <p:ext uri="{BB962C8B-B14F-4D97-AF65-F5344CB8AC3E}">
        <p14:creationId xmlns:p14="http://schemas.microsoft.com/office/powerpoint/2010/main" val="403050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E2A718-842C-A642-96AB-34806895E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7616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22AA6-8510-CC4A-8B16-0E7EB53D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86" y="775404"/>
            <a:ext cx="9601196" cy="632356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b="1" dirty="0"/>
              <a:t>German Church on Conway” </a:t>
            </a:r>
            <a:br>
              <a:rPr lang="en-US" b="1" dirty="0"/>
            </a:br>
            <a:r>
              <a:rPr lang="en-US" b="1" dirty="0"/>
              <a:t>Early 1800s image </a:t>
            </a:r>
          </a:p>
        </p:txBody>
      </p:sp>
    </p:spTree>
    <p:extLst>
      <p:ext uri="{BB962C8B-B14F-4D97-AF65-F5344CB8AC3E}">
        <p14:creationId xmlns:p14="http://schemas.microsoft.com/office/powerpoint/2010/main" val="215588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8F0F-A59F-0546-A800-E85C94ED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0" y="1167189"/>
            <a:ext cx="9960427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250</a:t>
            </a:r>
            <a:r>
              <a:rPr lang="en-US" baseline="30000" dirty="0"/>
              <a:t>th</a:t>
            </a:r>
            <a:r>
              <a:rPr lang="en-US" dirty="0"/>
              <a:t> Anniversary Celebration Website </a:t>
            </a:r>
            <a:br>
              <a:rPr lang="en-US" dirty="0"/>
            </a:br>
            <a:r>
              <a:rPr lang="en-US" dirty="0"/>
              <a:t>oldotterbeinumc250.org </a:t>
            </a:r>
            <a:br>
              <a:rPr lang="en-US" dirty="0"/>
            </a:br>
            <a:r>
              <a:rPr lang="en-US" dirty="0"/>
              <a:t>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A117-2227-0648-8C58-EBED4AF1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65534" cy="3318936"/>
          </a:xfrm>
        </p:spPr>
        <p:txBody>
          <a:bodyPr/>
          <a:lstStyle/>
          <a:p>
            <a:r>
              <a:rPr lang="en-US" sz="4000" dirty="0"/>
              <a:t>Recorded worship and Niemann organ concert</a:t>
            </a:r>
          </a:p>
          <a:p>
            <a:r>
              <a:rPr lang="en-US" sz="4000" dirty="0"/>
              <a:t>Link to register for Sunday worship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7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9792-712F-F641-8A31-A51BB919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828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Become a member </a:t>
            </a:r>
            <a:br>
              <a:rPr lang="en-US" dirty="0"/>
            </a:br>
            <a:r>
              <a:rPr lang="en-US" dirty="0"/>
              <a:t>Friends of Old Otterbein 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90E9E-F948-6C42-899C-461DC0A56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166532"/>
            <a:ext cx="9601196" cy="3318936"/>
          </a:xfrm>
        </p:spPr>
        <p:txBody>
          <a:bodyPr/>
          <a:lstStyle/>
          <a:p>
            <a:r>
              <a:rPr lang="en-US" dirty="0"/>
              <a:t>$20 INDIVIDUAL FRIEND</a:t>
            </a:r>
          </a:p>
          <a:p>
            <a:r>
              <a:rPr lang="en-US" dirty="0"/>
              <a:t>$25 FAMILY OF FRIENDS</a:t>
            </a:r>
          </a:p>
          <a:p>
            <a:r>
              <a:rPr lang="en-US" dirty="0"/>
              <a:t>$100 INSTITUTIONAL FRIEND</a:t>
            </a:r>
          </a:p>
          <a:p>
            <a:endParaRPr lang="en-US" dirty="0"/>
          </a:p>
          <a:p>
            <a:r>
              <a:rPr lang="en-US" dirty="0"/>
              <a:t>FOR MEMBERSHIP INFORMATION: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otterbeinat250@gmail.com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262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2E79-2AF6-544C-BFF2-075C8D00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C6A8-1F1D-0F4C-815F-89E203E84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Rev. Cynthia H. Burkert, Retired Elder and</a:t>
            </a:r>
            <a:br>
              <a:rPr lang="en-US" dirty="0"/>
            </a:br>
            <a:r>
              <a:rPr lang="en-US" dirty="0"/>
              <a:t>250</a:t>
            </a:r>
            <a:r>
              <a:rPr lang="en-US" baseline="30000" dirty="0"/>
              <a:t>th</a:t>
            </a:r>
            <a:r>
              <a:rPr lang="en-US" dirty="0"/>
              <a:t> Anniversary Co-Chair 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cindyburkert216@gmail.com</a:t>
            </a: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Mr. Daniel Fisher, President, </a:t>
            </a:r>
          </a:p>
          <a:p>
            <a:pPr marL="0" indent="0">
              <a:buNone/>
            </a:pPr>
            <a:r>
              <a:rPr lang="en-US" dirty="0"/>
              <a:t>	Friends of Old Otterbein 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danielbfisher@me.com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17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{CABB5526-B014-5D4B-ABF4-6FA46C3A4057}tf10001064</Template>
  <TotalTime>180</TotalTime>
  <Words>142</Words>
  <Application>Microsoft Macintosh PowerPoint</Application>
  <PresentationFormat>Widescreen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Otterbein at 250 –  1771-2021  </vt:lpstr>
      <vt:lpstr>“German Church on Conway”  Early 1800s image </vt:lpstr>
      <vt:lpstr>250th Anniversary Celebration Website  oldotterbeinumc250.org    </vt:lpstr>
      <vt:lpstr>Become a member  Friends of Old Otterbein   </vt:lpstr>
      <vt:lpstr>For more information: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Burkert</dc:creator>
  <cp:lastModifiedBy>Cynthia Burkert</cp:lastModifiedBy>
  <cp:revision>5</cp:revision>
  <dcterms:created xsi:type="dcterms:W3CDTF">2021-05-12T21:34:43Z</dcterms:created>
  <dcterms:modified xsi:type="dcterms:W3CDTF">2021-05-13T00:34:49Z</dcterms:modified>
</cp:coreProperties>
</file>