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379bafb4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gd379bafb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379bafb43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d379bafb4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822960" y="214952"/>
            <a:ext cx="7543800" cy="1088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822959" y="1384300"/>
            <a:ext cx="37032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4663440" y="1384301"/>
            <a:ext cx="37032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822960" y="4844839"/>
            <a:ext cx="1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2764639" y="4844839"/>
            <a:ext cx="3617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822956" y="434569"/>
            <a:ext cx="75438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2021 Equalizing Lay Delegates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22106" y="1354406"/>
            <a:ext cx="4179600" cy="37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rmAutofit fontScale="47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1. Manny Abalo, Morrisville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2. Regina Bedell, Phila: Arch St.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3. Denise Beecher, Glenside Lighthouse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4. Carl Boyd, Phila: Janes Memorial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5. Karen Boyd, Phila: Bickley's New Beginning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6. Leslie T. Brown, North Wales: Bethel Hill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7. Bill Bryan, Langhorne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8. Albert Burgess, Levittown: Emilie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9. Matthew Calderone, Levittown: Emilie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10. Valerie Carrero, FGM: St. Thomas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11. Pat Miller, New Berlinville: St. Andrews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12. Dr. William Cole, Lansdale: First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b="1" lang="en" sz="2600">
                <a:solidFill>
                  <a:srgbClr val="000000"/>
                </a:solidFill>
              </a:rPr>
              <a:t>13. </a:t>
            </a:r>
            <a:r>
              <a:rPr lang="en" sz="2600">
                <a:solidFill>
                  <a:srgbClr val="000000"/>
                </a:solidFill>
              </a:rPr>
              <a:t>Carol Coleman, Phila: Bickley's New Beginning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14. John Wesley Coleman, Servants of Christ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15. Andres Guillermo Cotto, Hatboro: Casa dePubelo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rPr lang="en" sz="2600">
                <a:solidFill>
                  <a:srgbClr val="000000"/>
                </a:solidFill>
              </a:rPr>
              <a:t>16. John Crapper, Jr., Phila: Tindley Temple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6153"/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47058"/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SzPct val="138888"/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663481" y="1264313"/>
            <a:ext cx="3703200" cy="36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rmAutofit fontScale="6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t/>
            </a:r>
            <a:endParaRPr b="1"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17. Brian Dalbow, Lansdale: Christ</a:t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18. Irene Dickinson, Lansdale: Christ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19. Ken Dickinson, Lansdale: Christ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20. Katie Donnelly, Phila: Arch St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21. Walter D. Dziuk, Phila: Church of the Good Shepherd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22. Amy Eckert, Lafayette Hill: Messiah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23. Jess Eden, Fallsington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24. William Ewing, Phila: FUMCOG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25. Dennis Fisher, Somerton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26. Ebenezer George-Stone, Fairless Hill: Christ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27. Pat Adams, Phila: Emmanuel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28. Jeannette Gussom, Phila: Bickley's New Beginning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29. Denise J. Harris, Yardley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30. Ethel K. Hibbs, Newtown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31. Michael Hutchinson, Washington Crossing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32. Jeanyne James, Phila: Mt. Zion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789"/>
              <a:buNone/>
            </a:pPr>
            <a:r>
              <a:rPr lang="en" sz="1900">
                <a:solidFill>
                  <a:srgbClr val="000000"/>
                </a:solidFill>
              </a:rPr>
              <a:t>33. Suzette James, Phila: Mt. Zion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SzPct val="122222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822960" y="214952"/>
            <a:ext cx="7543800" cy="1088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"/>
              <a:t>2021 Equalizing Lay Delegates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32369" y="1384294"/>
            <a:ext cx="3993900" cy="3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rmAutofit fontScale="850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34. Debra Kirby, Phila: FUMCOG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35. Clarita Anderman Krall, Phila: FUMCOG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36. Denise Leedom, Harrington: First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37. Richard Thompson, Phila: Bickley’s New Beginning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38. Mildred E. Lilly, Phila: Haven Peniel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39. Chantay Love Mason, Phila: Janes Memorial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40. VK Macwana, Morrisville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41. Marilyn F. Mason, Phila: Servants of Christ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42. Maurice Simmons, Phila: Tindley Temple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43. Elouise Nedwood, Phila: Mother African Zoar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44. Annette Onema-Orbach, Phila: FUMCOG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45. Ruth Portzline, Ivyland: St. Johns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46. Ken Price, Phila: St. George's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47. Arasu Rajaratnam, Huntingdon Valley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48. Barbara Revere, Phila: FUMCOG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142"/>
              <a:buNone/>
            </a:pPr>
            <a:r>
              <a:rPr lang="en" sz="1400">
                <a:solidFill>
                  <a:srgbClr val="000000"/>
                </a:solidFill>
              </a:rPr>
              <a:t>49. Andrea Rodriguez, Hatboro: Casa dePubelo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SzPct val="83333"/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663444" y="1384293"/>
            <a:ext cx="3703200" cy="3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rmAutofit fontScale="5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50. Judy A. Roth, Summerfield/Siloam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51. Andrew J. Rozek, Fairless Hills: Christ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52. Camile Sherlock, Lafayette Hill : Messiah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53. Dale Shillito, Phila: Arch St.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54. Paul Lucas, Jenkintown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55. Herman T.J. Stewart, Phila: Bickley's New Beginning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56. Donna J.K. Thomas, Bensalem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57. Leslie Thomas, Norristown: Haws Ave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58. Nathan Thomas, Phila: Janes Memorial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59. Georgeanne Toner, Scottsville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60. Jim Tucker, North Wales: Sanctuary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61. Herman Turnage, Phila: Mt. Zion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62. Susan Velez, Fallsington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63. Candace Carter, Phila: Church of the Good Shepherd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64. Sandra M. Wilson, Phila: Janes Memorial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4761"/>
              <a:buNone/>
            </a:pPr>
            <a:r>
              <a:rPr lang="en" sz="2100">
                <a:solidFill>
                  <a:srgbClr val="000000"/>
                </a:solidFill>
              </a:rPr>
              <a:t>65. Wilhelmina J. Young, Phila: Arch St.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SzPct val="122222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