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tml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1D8375B-EE3B-4C98-94F4-BF709AB52C6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A5FCA8E-5F19-4A45-8F3B-A0A6648BE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ht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“I Won’t go Speechless!”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Bishop Peggy A. Johnson</a:t>
            </a:r>
          </a:p>
          <a:p>
            <a:r>
              <a:rPr lang="en-US" dirty="0" smtClean="0"/>
              <a:t>Gretna glen Camp – November 17, 2019</a:t>
            </a:r>
          </a:p>
        </p:txBody>
      </p:sp>
      <p:pic>
        <p:nvPicPr>
          <p:cNvPr id="4" name="Picture 3" descr="Aladdin (Disney film) - All The Trop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58816"/>
            <a:ext cx="3494519" cy="49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Parkland School Activists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71378"/>
            <a:ext cx="6382327" cy="4780581"/>
          </a:xfrm>
        </p:spPr>
      </p:pic>
    </p:spTree>
    <p:extLst>
      <p:ext uri="{BB962C8B-B14F-4D97-AF65-F5344CB8AC3E}">
        <p14:creationId xmlns:p14="http://schemas.microsoft.com/office/powerpoint/2010/main" val="11679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do you see injustice and</a:t>
            </a:r>
            <a:br>
              <a:rPr lang="en-US" b="1" dirty="0" smtClean="0"/>
            </a:br>
            <a:r>
              <a:rPr lang="en-US" b="1" dirty="0" smtClean="0"/>
              <a:t>wrong in this world?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Bullying?</a:t>
            </a:r>
          </a:p>
          <a:p>
            <a:r>
              <a:rPr lang="en-US" sz="2800" b="1" dirty="0" smtClean="0"/>
              <a:t>Discrimination?</a:t>
            </a:r>
          </a:p>
          <a:p>
            <a:r>
              <a:rPr lang="en-US" sz="2800" b="1" dirty="0" smtClean="0"/>
              <a:t>Economic injustice?</a:t>
            </a:r>
          </a:p>
          <a:p>
            <a:r>
              <a:rPr lang="en-US" sz="2800" b="1" dirty="0" smtClean="0"/>
              <a:t>Cruelty?</a:t>
            </a:r>
          </a:p>
          <a:p>
            <a:r>
              <a:rPr lang="en-US" sz="2800" b="1" dirty="0" smtClean="0"/>
              <a:t>Hurt?</a:t>
            </a:r>
          </a:p>
          <a:p>
            <a:r>
              <a:rPr lang="en-US" sz="2800" b="1" dirty="0" smtClean="0"/>
              <a:t>Pain?</a:t>
            </a:r>
          </a:p>
          <a:p>
            <a:r>
              <a:rPr lang="en-US" sz="2800" b="1" dirty="0" smtClean="0"/>
              <a:t>Sadness?</a:t>
            </a:r>
            <a:endParaRPr lang="en-US" sz="2800" b="1" dirty="0"/>
          </a:p>
        </p:txBody>
      </p:sp>
      <p:pic>
        <p:nvPicPr>
          <p:cNvPr id="4" name="Picture 3" descr="File:Eye-Blue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18" y="2567914"/>
            <a:ext cx="5709352" cy="31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1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St. Francis once prayed….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7406"/>
            <a:ext cx="8946541" cy="488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“Lord, make me an instrument of your peace. Where there is hatred, let me sow love, where there is injury, pardon, where there is doubt, faith; where </a:t>
            </a:r>
          </a:p>
          <a:p>
            <a:pPr marL="0" indent="0">
              <a:buNone/>
            </a:pPr>
            <a:r>
              <a:rPr lang="en-US" sz="3600" b="1" dirty="0" smtClean="0"/>
              <a:t>there is despair, hope; where there </a:t>
            </a:r>
          </a:p>
          <a:p>
            <a:pPr marL="0" indent="0">
              <a:buNone/>
            </a:pPr>
            <a:r>
              <a:rPr lang="en-US" sz="3600" b="1" dirty="0" smtClean="0"/>
              <a:t>is darkness, light and where there </a:t>
            </a:r>
          </a:p>
          <a:p>
            <a:pPr marL="0" indent="0">
              <a:buNone/>
            </a:pPr>
            <a:r>
              <a:rPr lang="en-US" sz="3600" b="1" dirty="0" smtClean="0"/>
              <a:t>is sadness, joy.”</a:t>
            </a:r>
            <a:endParaRPr lang="en-US" sz="3600" b="1" dirty="0"/>
          </a:p>
        </p:txBody>
      </p:sp>
      <p:pic>
        <p:nvPicPr>
          <p:cNvPr id="4" name="Picture 3" descr="St. Rafe's: St. Francis: Neither a Proto-Activist nor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52" y="3529394"/>
            <a:ext cx="2214692" cy="29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Sometimes that means: speaking out!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 descr="High school student Isra Hirsi speaking out against gun vi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29" y="1450478"/>
            <a:ext cx="7691298" cy="51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5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Joe Vineyard (age 17) from St. </a:t>
            </a:r>
            <a:r>
              <a:rPr lang="en-US" b="1" dirty="0" err="1" smtClean="0"/>
              <a:t>Johnsbury</a:t>
            </a:r>
            <a:r>
              <a:rPr lang="en-US" b="1" dirty="0" smtClean="0"/>
              <a:t> Academy in VT: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“The worst thing is not to do anything.”</a:t>
            </a:r>
            <a:endParaRPr lang="en-US" sz="4000" b="1" dirty="0"/>
          </a:p>
        </p:txBody>
      </p:sp>
      <p:pic>
        <p:nvPicPr>
          <p:cNvPr id="4" name="Picture 3" descr="Debating the Danger of Labeling Rights as “Privileg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94" y="2919369"/>
            <a:ext cx="4875896" cy="365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God calling you to do?</a:t>
            </a:r>
            <a:br>
              <a:rPr lang="en-US" b="1" dirty="0" smtClean="0"/>
            </a:br>
            <a:r>
              <a:rPr lang="en-US" b="1" dirty="0" smtClean="0"/>
              <a:t>John Wesley says: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“Do all the good you can</a:t>
            </a:r>
          </a:p>
          <a:p>
            <a:pPr marL="0" indent="0">
              <a:buNone/>
            </a:pPr>
            <a:r>
              <a:rPr lang="en-US" sz="2800" dirty="0" smtClean="0"/>
              <a:t>By all the means you can</a:t>
            </a:r>
          </a:p>
          <a:p>
            <a:pPr marL="0" indent="0">
              <a:buNone/>
            </a:pPr>
            <a:r>
              <a:rPr lang="en-US" sz="2800" dirty="0" smtClean="0"/>
              <a:t>In all the ways you can</a:t>
            </a:r>
          </a:p>
          <a:p>
            <a:pPr marL="0" indent="0">
              <a:buNone/>
            </a:pPr>
            <a:r>
              <a:rPr lang="en-US" sz="2800" dirty="0" smtClean="0"/>
              <a:t>In all the places you can</a:t>
            </a:r>
          </a:p>
          <a:p>
            <a:pPr marL="0" indent="0">
              <a:buNone/>
            </a:pPr>
            <a:r>
              <a:rPr lang="en-US" sz="2800" dirty="0" smtClean="0"/>
              <a:t>At all the times you can</a:t>
            </a:r>
          </a:p>
          <a:p>
            <a:pPr marL="0" indent="0">
              <a:buNone/>
            </a:pPr>
            <a:r>
              <a:rPr lang="en-US" sz="2800" dirty="0" smtClean="0"/>
              <a:t>To all the people you can</a:t>
            </a:r>
          </a:p>
          <a:p>
            <a:pPr marL="0" indent="0">
              <a:buNone/>
            </a:pPr>
            <a:r>
              <a:rPr lang="en-US" sz="2800" dirty="0" smtClean="0"/>
              <a:t>As long as ever you can”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John Wesley - Wikiqu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99" y="1635853"/>
            <a:ext cx="5816663" cy="48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be “Speechless!!”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84152"/>
            <a:ext cx="10400580" cy="4358625"/>
          </a:xfrm>
        </p:spPr>
      </p:pic>
    </p:spTree>
    <p:extLst>
      <p:ext uri="{BB962C8B-B14F-4D97-AF65-F5344CB8AC3E}">
        <p14:creationId xmlns:p14="http://schemas.microsoft.com/office/powerpoint/2010/main" val="22670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Jasmine’s Song from “Aladdin”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7650"/>
            <a:ext cx="8946541" cy="473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“I won’t be silenced</a:t>
            </a:r>
          </a:p>
          <a:p>
            <a:pPr marL="0" indent="0">
              <a:buNone/>
            </a:pPr>
            <a:r>
              <a:rPr lang="en-US" sz="3600" dirty="0" smtClean="0"/>
              <a:t>You can’t keep me quiet</a:t>
            </a:r>
          </a:p>
          <a:p>
            <a:pPr marL="0" indent="0">
              <a:buNone/>
            </a:pPr>
            <a:r>
              <a:rPr lang="en-US" sz="3600" dirty="0" smtClean="0"/>
              <a:t>Won’t tremble when you try it</a:t>
            </a:r>
          </a:p>
          <a:p>
            <a:pPr marL="0" indent="0">
              <a:buNone/>
            </a:pPr>
            <a:r>
              <a:rPr lang="en-US" sz="3600" dirty="0" smtClean="0"/>
              <a:t>All I know is I won’t go </a:t>
            </a:r>
          </a:p>
          <a:p>
            <a:pPr marL="0" indent="0">
              <a:buNone/>
            </a:pPr>
            <a:r>
              <a:rPr lang="en-US" sz="3600" dirty="0"/>
              <a:t>S</a:t>
            </a:r>
            <a:r>
              <a:rPr lang="en-US" sz="3600" dirty="0" smtClean="0"/>
              <a:t>peechless</a:t>
            </a:r>
          </a:p>
          <a:p>
            <a:pPr marL="0" indent="0">
              <a:buNone/>
            </a:pPr>
            <a:r>
              <a:rPr lang="en-US" sz="3600" dirty="0" smtClean="0"/>
              <a:t>Speechless!!”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6" y="1517649"/>
            <a:ext cx="3151443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Young Prophet Jeremiah: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1668"/>
            <a:ext cx="8946541" cy="476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“If say, ‘I will not mention him, </a:t>
            </a:r>
          </a:p>
          <a:p>
            <a:pPr marL="0" indent="0">
              <a:buNone/>
            </a:pPr>
            <a:r>
              <a:rPr lang="en-US" sz="4000" dirty="0" smtClean="0"/>
              <a:t>or speak any more in his name,’ </a:t>
            </a:r>
          </a:p>
          <a:p>
            <a:pPr marL="0" indent="0">
              <a:buNone/>
            </a:pPr>
            <a:r>
              <a:rPr lang="en-US" sz="4000" dirty="0" smtClean="0"/>
              <a:t>there is in my heart as it were a burning fire, shut up in my bones, and I am weary with holding it in and I cannot.”  Jeremiah 20:9</a:t>
            </a:r>
            <a:endParaRPr lang="en-US" sz="4000" dirty="0"/>
          </a:p>
        </p:txBody>
      </p:sp>
      <p:pic>
        <p:nvPicPr>
          <p:cNvPr id="4" name="Picture 3" descr="Jeremiah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1" y="2015667"/>
            <a:ext cx="2515854" cy="33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Young people of faith can speak out for justice and for people who have no voice!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57" y="2033540"/>
            <a:ext cx="5401738" cy="4157133"/>
          </a:xfrm>
        </p:spPr>
      </p:pic>
    </p:spTree>
    <p:extLst>
      <p:ext uri="{BB962C8B-B14F-4D97-AF65-F5344CB8AC3E}">
        <p14:creationId xmlns:p14="http://schemas.microsoft.com/office/powerpoint/2010/main" val="130321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Gretna Thunberg: The Environment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8" y="3674269"/>
            <a:ext cx="952500" cy="95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65655"/>
            <a:ext cx="6591238" cy="4937067"/>
          </a:xfrm>
          <a:prstGeom prst="rect">
            <a:avLst/>
          </a:prstGeom>
        </p:spPr>
      </p:pic>
      <p:pic>
        <p:nvPicPr>
          <p:cNvPr id="6" name="Picture 5" descr="Greta Thunberg in Paris, february 22th | &quot;Our civilizatio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02" y="1465655"/>
            <a:ext cx="3535916" cy="506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7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Activists: Autumn Peltier, Mari </a:t>
            </a:r>
            <a:r>
              <a:rPr lang="en-US" dirty="0" err="1" smtClean="0"/>
              <a:t>Copeny</a:t>
            </a:r>
            <a:r>
              <a:rPr lang="en-US" dirty="0" smtClean="0"/>
              <a:t>, </a:t>
            </a:r>
            <a:r>
              <a:rPr lang="en-US" dirty="0" err="1" smtClean="0"/>
              <a:t>Xiye</a:t>
            </a:r>
            <a:r>
              <a:rPr lang="en-US" dirty="0" smtClean="0"/>
              <a:t> </a:t>
            </a:r>
            <a:r>
              <a:rPr lang="en-US" dirty="0" err="1" smtClean="0"/>
              <a:t>Batida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11" y="2263445"/>
            <a:ext cx="4202226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37" y="2263445"/>
            <a:ext cx="4147950" cy="41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Malala Yousafzai: </a:t>
            </a:r>
            <a:r>
              <a:rPr lang="en-US" b="1" smtClean="0"/>
              <a:t>Education of </a:t>
            </a:r>
            <a:r>
              <a:rPr lang="en-US" b="1" dirty="0"/>
              <a:t>G</a:t>
            </a:r>
            <a:r>
              <a:rPr lang="en-US" b="1" smtClean="0"/>
              <a:t>irls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499950"/>
            <a:ext cx="3372374" cy="47253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31775"/>
            <a:ext cx="6814597" cy="51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“Our Voices Exposed”  Speaking out against Vaping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2" y="2085285"/>
            <a:ext cx="6263610" cy="4165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1" y="1442904"/>
            <a:ext cx="3351773" cy="50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Jeff Hanson: Disability Awareness and Philanthropy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57" y="1456075"/>
            <a:ext cx="5851675" cy="51202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2" y="2063691"/>
            <a:ext cx="3935407" cy="45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5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335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“I Won’t go Speechless!”</vt:lpstr>
      <vt:lpstr>Jasmine’s Song from “Aladdin”</vt:lpstr>
      <vt:lpstr>Young Prophet Jeremiah:</vt:lpstr>
      <vt:lpstr>Young people of faith can speak out for justice and for people who have no voice!</vt:lpstr>
      <vt:lpstr>Gretna Thunberg: The Environment</vt:lpstr>
      <vt:lpstr>Water Activists: Autumn Peltier, Mari Copeny, Xiye Batida</vt:lpstr>
      <vt:lpstr>Malala Yousafzai: Education of Girls</vt:lpstr>
      <vt:lpstr>“Our Voices Exposed”  Speaking out against Vaping</vt:lpstr>
      <vt:lpstr>Jeff Hanson: Disability Awareness and Philanthropy</vt:lpstr>
      <vt:lpstr>Parkland School Activists</vt:lpstr>
      <vt:lpstr>Where do you see injustice and wrong in this world?</vt:lpstr>
      <vt:lpstr>St. Francis once prayed….</vt:lpstr>
      <vt:lpstr>Sometimes that means: speaking out!</vt:lpstr>
      <vt:lpstr>Joe Vineyard (age 17) from St. Johnsbury Academy in VT:</vt:lpstr>
      <vt:lpstr>What is God calling you to do? John Wesley says:</vt:lpstr>
      <vt:lpstr>Don’t be “Speechless!!”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Won’t go Speechless!”</dc:title>
  <dc:creator>Peggy Johnson</dc:creator>
  <cp:lastModifiedBy>Peggy Johnson</cp:lastModifiedBy>
  <cp:revision>13</cp:revision>
  <cp:lastPrinted>2019-09-14T14:15:39Z</cp:lastPrinted>
  <dcterms:created xsi:type="dcterms:W3CDTF">2019-09-14T12:47:43Z</dcterms:created>
  <dcterms:modified xsi:type="dcterms:W3CDTF">2019-11-09T04:13:03Z</dcterms:modified>
</cp:coreProperties>
</file>