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media/image3.jpeg" ContentType="image/jpeg"/>
  <Override PartName="/ppt/media/image4.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1pPr>
    <a:lvl2pPr marL="0" marR="0" indent="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2pPr>
    <a:lvl3pPr marL="0" marR="0" indent="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3pPr>
    <a:lvl4pPr marL="0" marR="0" indent="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4pPr>
    <a:lvl5pPr marL="0" marR="0" indent="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5pPr>
    <a:lvl6pPr marL="0" marR="0" indent="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6pPr>
    <a:lvl7pPr marL="0" marR="0" indent="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7pPr>
    <a:lvl8pPr marL="0" marR="0" indent="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8pPr>
    <a:lvl9pPr marL="0" marR="0" indent="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6D6A67"/>
        </a:fontRef>
        <a:srgbClr val="6D6A67"/>
      </a:tcTxStyle>
      <a:tcStyle>
        <a:tcBdr>
          <a:left>
            <a:ln w="12700" cap="flat">
              <a:solidFill>
                <a:srgbClr val="F3F1DF"/>
              </a:solidFill>
              <a:prstDash val="solid"/>
              <a:miter lim="400000"/>
            </a:ln>
          </a:left>
          <a:right>
            <a:ln w="12700" cap="flat">
              <a:solidFill>
                <a:srgbClr val="F3F1DF"/>
              </a:solidFill>
              <a:prstDash val="solid"/>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noFill/>
        </a:fill>
      </a:tcStyle>
    </a:wholeTbl>
    <a:band2H>
      <a:tcTxStyle b="def" i="def"/>
      <a:tcStyle>
        <a:tcBdr/>
        <a:fill>
          <a:solidFill>
            <a:srgbClr val="C8C8AF">
              <a:alpha val="50000"/>
            </a:srgbClr>
          </a:solidFill>
        </a:fill>
      </a:tcStyle>
    </a:band2H>
    <a:firstCol>
      <a:tcTxStyle b="off" i="off">
        <a:fontRef idx="minor">
          <a:srgbClr val="F3F1DF"/>
        </a:fontRef>
        <a:srgbClr val="F3F1DF"/>
      </a:tcTxStyle>
      <a:tcStyle>
        <a:tcBdr>
          <a:left>
            <a:ln w="0" cap="flat">
              <a:noFill/>
              <a:miter lim="400000"/>
            </a:ln>
          </a:left>
          <a:right>
            <a:ln w="12700" cap="flat">
              <a:solidFill>
                <a:srgbClr val="F3F1DF"/>
              </a:solidFill>
              <a:prstDash val="solid"/>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noFill/>
        </a:fill>
      </a:tcStyle>
    </a:firstCol>
    <a:lastRow>
      <a:tcTxStyle b="off" i="off">
        <a:fontRef idx="minor">
          <a:srgbClr val="4B4B4B"/>
        </a:fontRef>
        <a:srgbClr val="4B4B4B"/>
      </a:tcTxStyle>
      <a:tcStyle>
        <a:tcBdr>
          <a:left>
            <a:ln w="12700" cap="flat">
              <a:solidFill>
                <a:srgbClr val="F3F1DF"/>
              </a:solidFill>
              <a:prstDash val="solid"/>
              <a:miter lim="400000"/>
            </a:ln>
          </a:left>
          <a:right>
            <a:ln w="12700" cap="flat">
              <a:solidFill>
                <a:srgbClr val="F3F1DF"/>
              </a:solidFill>
              <a:prstDash val="solid"/>
              <a:miter lim="400000"/>
            </a:ln>
          </a:right>
          <a:top>
            <a:ln w="25400" cap="flat">
              <a:solidFill>
                <a:srgbClr val="6D6A67"/>
              </a:solidFill>
              <a:prstDash val="solid"/>
              <a:miter lim="400000"/>
            </a:ln>
          </a:top>
          <a:bottom>
            <a:ln w="0" cap="flat">
              <a:noFill/>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noFill/>
        </a:fill>
      </a:tcStyle>
    </a:lastRow>
    <a:firstRow>
      <a:tcTxStyle b="off" i="off">
        <a:fontRef idx="minor">
          <a:srgbClr val="F3F1DF"/>
        </a:fontRef>
        <a:srgbClr val="F3F1DF"/>
      </a:tcTxStyle>
      <a:tcStyle>
        <a:tcBdr>
          <a:left>
            <a:ln w="12700" cap="flat">
              <a:solidFill>
                <a:srgbClr val="F3F1DF"/>
              </a:solidFill>
              <a:prstDash val="solid"/>
              <a:miter lim="400000"/>
            </a:ln>
          </a:left>
          <a:right>
            <a:ln w="12700" cap="flat">
              <a:solidFill>
                <a:srgbClr val="F3F1DF"/>
              </a:solidFill>
              <a:prstDash val="solid"/>
              <a:miter lim="400000"/>
            </a:ln>
          </a:right>
          <a:top>
            <a:ln w="0" cap="flat">
              <a:noFill/>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noFill/>
        </a:fill>
      </a:tcStyle>
    </a:firstRow>
  </a:tblStyle>
  <a:tblStyle styleId="{C7B018BB-80A7-4F77-B60F-C8B233D01FF8}" styleName="">
    <a:tblBg/>
    <a:wholeTbl>
      <a:tcTxStyle b="off" i="off">
        <a:fontRef idx="minor">
          <a:srgbClr val="6D6A67"/>
        </a:fontRef>
        <a:srgbClr val="6D6A67"/>
      </a:tcTxStyle>
      <a:tcStyle>
        <a:tcBdr>
          <a:left>
            <a:ln w="12700" cap="flat">
              <a:solidFill>
                <a:srgbClr val="F3F1DF"/>
              </a:solidFill>
              <a:prstDash val="solid"/>
              <a:miter lim="400000"/>
            </a:ln>
          </a:left>
          <a:right>
            <a:ln w="12700" cap="flat">
              <a:solidFill>
                <a:srgbClr val="F3F1DF"/>
              </a:solidFill>
              <a:prstDash val="solid"/>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solidFill>
            <a:srgbClr val="E7E6E2">
              <a:alpha val="60000"/>
            </a:srgbClr>
          </a:solidFill>
        </a:fill>
      </a:tcStyle>
    </a:wholeTbl>
    <a:band2H>
      <a:tcTxStyle b="def" i="def"/>
      <a:tcStyle>
        <a:tcBdr/>
        <a:fill>
          <a:solidFill>
            <a:srgbClr val="B6BEC8">
              <a:alpha val="30000"/>
            </a:srgbClr>
          </a:solidFill>
        </a:fill>
      </a:tcStyle>
    </a:band2H>
    <a:firstCol>
      <a:tcTxStyle b="off" i="off">
        <a:fontRef idx="minor">
          <a:srgbClr val="F3F1DF"/>
        </a:fontRef>
        <a:srgbClr val="F3F1DF"/>
      </a:tcTxStyle>
      <a:tcStyle>
        <a:tcBdr>
          <a:left>
            <a:ln w="12700" cap="flat">
              <a:solidFill>
                <a:srgbClr val="B2B2B2"/>
              </a:solidFill>
              <a:prstDash val="solid"/>
              <a:miter lim="400000"/>
            </a:ln>
          </a:left>
          <a:right>
            <a:ln w="12700" cap="flat">
              <a:solidFill>
                <a:srgbClr val="B2B2B2"/>
              </a:solidFill>
              <a:prstDash val="solid"/>
              <a:miter lim="400000"/>
            </a:ln>
          </a:right>
          <a:top>
            <a:ln w="12700" cap="flat">
              <a:solidFill>
                <a:srgbClr val="B2B2B2"/>
              </a:solidFill>
              <a:prstDash val="solid"/>
              <a:miter lim="400000"/>
            </a:ln>
          </a:top>
          <a:bottom>
            <a:ln w="12700" cap="flat">
              <a:solidFill>
                <a:srgbClr val="B2B2B2"/>
              </a:solidFill>
              <a:prstDash val="solid"/>
              <a:miter lim="400000"/>
            </a:ln>
          </a:bottom>
          <a:insideH>
            <a:ln w="12700" cap="flat">
              <a:solidFill>
                <a:srgbClr val="B2B2B2"/>
              </a:solidFill>
              <a:prstDash val="solid"/>
              <a:miter lim="400000"/>
            </a:ln>
          </a:insideH>
          <a:insideV>
            <a:ln w="12700" cap="flat">
              <a:solidFill>
                <a:srgbClr val="B2B2B2"/>
              </a:solidFill>
              <a:prstDash val="solid"/>
              <a:miter lim="400000"/>
            </a:ln>
          </a:insideV>
        </a:tcBdr>
        <a:fill>
          <a:noFill/>
        </a:fill>
      </a:tcStyle>
    </a:firstCol>
    <a:lastRow>
      <a:tcTxStyle b="off" i="off">
        <a:fontRef idx="minor">
          <a:srgbClr val="F3F1DF"/>
        </a:fontRef>
        <a:srgbClr val="F3F1DF"/>
      </a:tcTxStyle>
      <a:tcStyle>
        <a:tcBdr>
          <a:left>
            <a:ln w="12700" cap="flat">
              <a:solidFill>
                <a:srgbClr val="B2B2B2"/>
              </a:solidFill>
              <a:prstDash val="solid"/>
              <a:miter lim="400000"/>
            </a:ln>
          </a:left>
          <a:right>
            <a:ln w="12700" cap="flat">
              <a:solidFill>
                <a:srgbClr val="B2B2B2"/>
              </a:solidFill>
              <a:prstDash val="solid"/>
              <a:miter lim="400000"/>
            </a:ln>
          </a:right>
          <a:top>
            <a:ln w="12700" cap="flat">
              <a:solidFill>
                <a:srgbClr val="B2B2B2"/>
              </a:solidFill>
              <a:prstDash val="solid"/>
              <a:miter lim="400000"/>
            </a:ln>
          </a:top>
          <a:bottom>
            <a:ln w="12700" cap="flat">
              <a:solidFill>
                <a:srgbClr val="B2B2B2"/>
              </a:solidFill>
              <a:prstDash val="solid"/>
              <a:miter lim="400000"/>
            </a:ln>
          </a:bottom>
          <a:insideH>
            <a:ln w="12700" cap="flat">
              <a:solidFill>
                <a:srgbClr val="B2B2B2"/>
              </a:solidFill>
              <a:prstDash val="solid"/>
              <a:miter lim="400000"/>
            </a:ln>
          </a:insideH>
          <a:insideV>
            <a:ln w="12700" cap="flat">
              <a:solidFill>
                <a:srgbClr val="B2B2B2"/>
              </a:solidFill>
              <a:prstDash val="solid"/>
              <a:miter lim="400000"/>
            </a:ln>
          </a:insideV>
        </a:tcBdr>
        <a:fill>
          <a:noFill/>
        </a:fill>
      </a:tcStyle>
    </a:lastRow>
    <a:firstRow>
      <a:tcTxStyle b="off" i="off">
        <a:fontRef idx="minor">
          <a:srgbClr val="F3F1DF"/>
        </a:fontRef>
        <a:srgbClr val="F3F1DF"/>
      </a:tcTxStyle>
      <a:tcStyle>
        <a:tcBdr>
          <a:left>
            <a:ln w="12700" cap="flat">
              <a:solidFill>
                <a:srgbClr val="B2B2B2"/>
              </a:solidFill>
              <a:prstDash val="solid"/>
              <a:miter lim="400000"/>
            </a:ln>
          </a:left>
          <a:right>
            <a:ln w="12700" cap="flat">
              <a:solidFill>
                <a:srgbClr val="B2B2B2"/>
              </a:solidFill>
              <a:prstDash val="solid"/>
              <a:miter lim="400000"/>
            </a:ln>
          </a:right>
          <a:top>
            <a:ln w="12700" cap="flat">
              <a:solidFill>
                <a:srgbClr val="B2B2B2"/>
              </a:solidFill>
              <a:prstDash val="solid"/>
              <a:miter lim="400000"/>
            </a:ln>
          </a:top>
          <a:bottom>
            <a:ln w="12700" cap="flat">
              <a:solidFill>
                <a:srgbClr val="B2B2B2"/>
              </a:solidFill>
              <a:prstDash val="solid"/>
              <a:miter lim="400000"/>
            </a:ln>
          </a:bottom>
          <a:insideH>
            <a:ln w="12700" cap="flat">
              <a:solidFill>
                <a:srgbClr val="B2B2B2"/>
              </a:solidFill>
              <a:prstDash val="solid"/>
              <a:miter lim="400000"/>
            </a:ln>
          </a:insideH>
          <a:insideV>
            <a:ln w="12700" cap="flat">
              <a:solidFill>
                <a:srgbClr val="B2B2B2"/>
              </a:solidFill>
              <a:prstDash val="solid"/>
              <a:miter lim="400000"/>
            </a:ln>
          </a:insideV>
        </a:tcBdr>
        <a:fill>
          <a:noFill/>
        </a:fill>
      </a:tcStyle>
    </a:firstRow>
  </a:tblStyle>
  <a:tblStyle styleId="{EEE7283C-3CF3-47DC-8721-378D4A62B228}" styleName="">
    <a:tblBg/>
    <a:wholeTbl>
      <a:tcTxStyle b="off" i="off">
        <a:fontRef idx="minor">
          <a:srgbClr val="6D6A67"/>
        </a:fontRef>
        <a:srgbClr val="6D6A67"/>
      </a:tcTxStyle>
      <a:tcStyle>
        <a:tcBdr>
          <a:left>
            <a:ln w="12700" cap="flat">
              <a:solidFill>
                <a:srgbClr val="C7C0AD"/>
              </a:solidFill>
              <a:prstDash val="solid"/>
              <a:miter lim="400000"/>
            </a:ln>
          </a:left>
          <a:right>
            <a:ln w="12700" cap="flat">
              <a:solidFill>
                <a:srgbClr val="C7C0AD"/>
              </a:solidFill>
              <a:prstDash val="solid"/>
              <a:miter lim="400000"/>
            </a:ln>
          </a:right>
          <a:top>
            <a:ln w="12700" cap="flat">
              <a:solidFill>
                <a:srgbClr val="C7C0AD"/>
              </a:solidFill>
              <a:prstDash val="solid"/>
              <a:miter lim="400000"/>
            </a:ln>
          </a:top>
          <a:bottom>
            <a:ln w="12700" cap="flat">
              <a:solidFill>
                <a:srgbClr val="C7C0AD"/>
              </a:solidFill>
              <a:prstDash val="solid"/>
              <a:miter lim="400000"/>
            </a:ln>
          </a:bottom>
          <a:insideH>
            <a:ln w="12700" cap="flat">
              <a:solidFill>
                <a:srgbClr val="C7C0AD"/>
              </a:solidFill>
              <a:prstDash val="solid"/>
              <a:miter lim="400000"/>
            </a:ln>
          </a:insideH>
          <a:insideV>
            <a:ln w="12700" cap="flat">
              <a:solidFill>
                <a:srgbClr val="C7C0AD"/>
              </a:solidFill>
              <a:prstDash val="solid"/>
              <a:miter lim="400000"/>
            </a:ln>
          </a:insideV>
        </a:tcBdr>
        <a:fill>
          <a:solidFill>
            <a:srgbClr val="E6E4D7">
              <a:alpha val="70000"/>
            </a:srgbClr>
          </a:solidFill>
        </a:fill>
      </a:tcStyle>
    </a:wholeTbl>
    <a:band2H>
      <a:tcTxStyle b="def" i="def"/>
      <a:tcStyle>
        <a:tcBdr/>
        <a:fill>
          <a:solidFill>
            <a:srgbClr val="CBCAB9">
              <a:alpha val="70000"/>
            </a:srgbClr>
          </a:solidFill>
        </a:fill>
      </a:tcStyle>
    </a:band2H>
    <a:firstCol>
      <a:tcTxStyle b="off" i="off">
        <a:fontRef idx="minor">
          <a:srgbClr val="F3F1DF"/>
        </a:fontRef>
        <a:srgbClr val="F3F1DF"/>
      </a:tcTxStyle>
      <a:tcStyle>
        <a:tcBdr>
          <a:left>
            <a:ln w="12700" cap="flat">
              <a:solidFill>
                <a:srgbClr val="C7C0AD"/>
              </a:solidFill>
              <a:prstDash val="solid"/>
              <a:miter lim="400000"/>
            </a:ln>
          </a:left>
          <a:right>
            <a:ln w="12700" cap="flat">
              <a:solidFill>
                <a:srgbClr val="C7C0AD"/>
              </a:solidFill>
              <a:prstDash val="solid"/>
              <a:miter lim="400000"/>
            </a:ln>
          </a:right>
          <a:top>
            <a:ln w="12700" cap="flat">
              <a:solidFill>
                <a:srgbClr val="C7C0AD"/>
              </a:solidFill>
              <a:prstDash val="solid"/>
              <a:miter lim="400000"/>
            </a:ln>
          </a:top>
          <a:bottom>
            <a:ln w="12700" cap="flat">
              <a:solidFill>
                <a:srgbClr val="C7C0AD"/>
              </a:solidFill>
              <a:prstDash val="solid"/>
              <a:miter lim="400000"/>
            </a:ln>
          </a:bottom>
          <a:insideH>
            <a:ln w="12700" cap="flat">
              <a:solidFill>
                <a:srgbClr val="C7C0AD"/>
              </a:solidFill>
              <a:prstDash val="solid"/>
              <a:miter lim="400000"/>
            </a:ln>
          </a:insideH>
          <a:insideV>
            <a:ln w="12700" cap="flat">
              <a:solidFill>
                <a:srgbClr val="C7C0AD"/>
              </a:solidFill>
              <a:prstDash val="solid"/>
              <a:miter lim="400000"/>
            </a:ln>
          </a:insideV>
        </a:tcBdr>
        <a:fill>
          <a:noFill/>
        </a:fill>
      </a:tcStyle>
    </a:firstCol>
    <a:lastRow>
      <a:tcTxStyle b="off" i="off">
        <a:fontRef idx="minor">
          <a:srgbClr val="6D6A67"/>
        </a:fontRef>
        <a:srgbClr val="6D6A67"/>
      </a:tcTxStyle>
      <a:tcStyle>
        <a:tcBdr>
          <a:left>
            <a:ln w="12700" cap="flat">
              <a:solidFill>
                <a:srgbClr val="C7C0AD"/>
              </a:solidFill>
              <a:prstDash val="solid"/>
              <a:miter lim="400000"/>
            </a:ln>
          </a:left>
          <a:right>
            <a:ln w="12700" cap="flat">
              <a:solidFill>
                <a:srgbClr val="C7C0AD"/>
              </a:solidFill>
              <a:prstDash val="solid"/>
              <a:miter lim="400000"/>
            </a:ln>
          </a:right>
          <a:top>
            <a:ln w="25400" cap="flat">
              <a:solidFill>
                <a:srgbClr val="6D6A67"/>
              </a:solidFill>
              <a:prstDash val="solid"/>
              <a:miter lim="400000"/>
            </a:ln>
          </a:top>
          <a:bottom>
            <a:ln w="12700" cap="flat">
              <a:solidFill>
                <a:srgbClr val="C7C0AD"/>
              </a:solidFill>
              <a:prstDash val="solid"/>
              <a:miter lim="400000"/>
            </a:ln>
          </a:bottom>
          <a:insideH>
            <a:ln w="12700" cap="flat">
              <a:solidFill>
                <a:srgbClr val="C7C0AD"/>
              </a:solidFill>
              <a:prstDash val="solid"/>
              <a:miter lim="400000"/>
            </a:ln>
          </a:insideH>
          <a:insideV>
            <a:ln w="12700" cap="flat">
              <a:solidFill>
                <a:srgbClr val="C7C0AD"/>
              </a:solidFill>
              <a:prstDash val="solid"/>
              <a:miter lim="400000"/>
            </a:ln>
          </a:insideV>
        </a:tcBdr>
        <a:fill>
          <a:solidFill>
            <a:srgbClr val="E6E4D7">
              <a:alpha val="70000"/>
            </a:srgbClr>
          </a:solidFill>
        </a:fill>
      </a:tcStyle>
    </a:lastRow>
    <a:firstRow>
      <a:tcTxStyle b="off" i="off">
        <a:fontRef idx="minor">
          <a:srgbClr val="F3F1DF"/>
        </a:fontRef>
        <a:srgbClr val="F3F1DF"/>
      </a:tcTxStyle>
      <a:tcStyle>
        <a:tcBdr>
          <a:left>
            <a:ln w="12700" cap="flat">
              <a:solidFill>
                <a:srgbClr val="C7C0AD"/>
              </a:solidFill>
              <a:prstDash val="solid"/>
              <a:miter lim="400000"/>
            </a:ln>
          </a:left>
          <a:right>
            <a:ln w="12700" cap="flat">
              <a:solidFill>
                <a:srgbClr val="C7C0AD"/>
              </a:solidFill>
              <a:prstDash val="solid"/>
              <a:miter lim="400000"/>
            </a:ln>
          </a:right>
          <a:top>
            <a:ln w="12700" cap="flat">
              <a:solidFill>
                <a:srgbClr val="C7C0AD"/>
              </a:solidFill>
              <a:prstDash val="solid"/>
              <a:miter lim="400000"/>
            </a:ln>
          </a:top>
          <a:bottom>
            <a:ln w="12700" cap="flat">
              <a:solidFill>
                <a:srgbClr val="C7C0AD"/>
              </a:solidFill>
              <a:prstDash val="solid"/>
              <a:miter lim="400000"/>
            </a:ln>
          </a:bottom>
          <a:insideH>
            <a:ln w="12700" cap="flat">
              <a:solidFill>
                <a:srgbClr val="C7C0AD"/>
              </a:solidFill>
              <a:prstDash val="solid"/>
              <a:miter lim="400000"/>
            </a:ln>
          </a:insideH>
          <a:insideV>
            <a:ln w="12700" cap="flat">
              <a:solidFill>
                <a:srgbClr val="C7C0AD"/>
              </a:solidFill>
              <a:prstDash val="solid"/>
              <a:miter lim="400000"/>
            </a:ln>
          </a:insideV>
        </a:tcBdr>
        <a:fill>
          <a:noFill/>
        </a:fill>
      </a:tcStyle>
    </a:firstRow>
  </a:tblStyle>
  <a:tblStyle styleId="{CF821DB8-F4EB-4A41-A1BA-3FCAFE7338EE}" styleName="">
    <a:tblBg/>
    <a:wholeTbl>
      <a:tcTxStyle b="off" i="off">
        <a:fontRef idx="minor">
          <a:srgbClr val="6D6A67"/>
        </a:fontRef>
        <a:srgbClr val="6D6A67"/>
      </a:tcTxStyle>
      <a:tcStyle>
        <a:tcBdr>
          <a:left>
            <a:ln w="12700" cap="flat">
              <a:noFill/>
              <a:miter lim="400000"/>
            </a:ln>
          </a:left>
          <a:right>
            <a:ln w="12700" cap="flat">
              <a:noFill/>
              <a:miter lim="400000"/>
            </a:ln>
          </a:right>
          <a:top>
            <a:ln w="12700" cap="flat">
              <a:solidFill>
                <a:srgbClr val="5A5950"/>
              </a:solidFill>
              <a:custDash>
                <a:ds d="200000" sp="200000"/>
              </a:custDash>
              <a:miter lim="400000"/>
            </a:ln>
          </a:top>
          <a:bottom>
            <a:ln w="12700" cap="flat">
              <a:solidFill>
                <a:srgbClr val="5A5950"/>
              </a:solidFill>
              <a:custDash>
                <a:ds d="200000" sp="200000"/>
              </a:custDash>
              <a:miter lim="400000"/>
            </a:ln>
          </a:bottom>
          <a:insideH>
            <a:ln w="12700" cap="flat">
              <a:solidFill>
                <a:srgbClr val="5A5950"/>
              </a:solidFill>
              <a:custDash>
                <a:ds d="200000" sp="200000"/>
              </a:custDash>
              <a:miter lim="400000"/>
            </a:ln>
          </a:insideH>
          <a:insideV>
            <a:ln w="12700" cap="flat">
              <a:noFill/>
              <a:miter lim="400000"/>
            </a:ln>
          </a:insideV>
        </a:tcBdr>
        <a:fill>
          <a:solidFill>
            <a:srgbClr val="EAE9E0">
              <a:alpha val="80000"/>
            </a:srgbClr>
          </a:solidFill>
        </a:fill>
      </a:tcStyle>
    </a:wholeTbl>
    <a:band2H>
      <a:tcTxStyle b="def" i="def"/>
      <a:tcStyle>
        <a:tcBdr/>
        <a:fill>
          <a:solidFill>
            <a:srgbClr val="DADADA">
              <a:alpha val="50000"/>
            </a:srgbClr>
          </a:solidFill>
        </a:fill>
      </a:tcStyle>
    </a:band2H>
    <a:firstCol>
      <a:tcTxStyle b="off" i="off">
        <a:fontRef idx="minor">
          <a:srgbClr val="F3F1DF"/>
        </a:fontRef>
        <a:srgbClr val="F3F1DF"/>
      </a:tcTxStyle>
      <a:tcStyle>
        <a:tcBdr>
          <a:left>
            <a:ln w="12700" cap="flat">
              <a:solidFill>
                <a:srgbClr val="5A5950"/>
              </a:solidFill>
              <a:prstDash val="solid"/>
              <a:miter lim="400000"/>
            </a:ln>
          </a:left>
          <a:right>
            <a:ln w="12700" cap="flat">
              <a:solidFill>
                <a:srgbClr val="5A5950"/>
              </a:solidFill>
              <a:prstDash val="solid"/>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fill>
          <a:noFill/>
        </a:fill>
      </a:tcStyle>
    </a:firstCol>
    <a:lastRow>
      <a:tcTxStyle b="off" i="off">
        <a:fontRef idx="minor">
          <a:srgbClr val="F3F1DF"/>
        </a:fontRef>
        <a:srgbClr val="F3F1DF"/>
      </a:tcTxStyle>
      <a:tcStyle>
        <a:tcBdr>
          <a:left>
            <a:ln w="12700" cap="flat">
              <a:noFill/>
              <a:miter lim="400000"/>
            </a:ln>
          </a:left>
          <a:right>
            <a:ln w="12700" cap="flat">
              <a:noFill/>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fill>
          <a:noFill/>
        </a:fill>
      </a:tcStyle>
    </a:lastRow>
    <a:firstRow>
      <a:tcTxStyle b="off" i="off">
        <a:fontRef idx="minor">
          <a:srgbClr val="F3F1DF"/>
        </a:fontRef>
        <a:srgbClr val="F3F1DF"/>
      </a:tcTxStyle>
      <a:tcStyle>
        <a:tcBdr>
          <a:left>
            <a:ln w="12700" cap="flat">
              <a:noFill/>
              <a:miter lim="400000"/>
            </a:ln>
          </a:left>
          <a:right>
            <a:ln w="12700" cap="flat">
              <a:noFill/>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Ref idx="minor">
          <a:srgbClr val="606060"/>
        </a:fontRef>
        <a:srgbClr val="606060"/>
      </a:tcTxStyle>
      <a:tcStyle>
        <a:tcBdr>
          <a:left>
            <a:ln w="12700" cap="flat">
              <a:solidFill>
                <a:srgbClr val="5A5950"/>
              </a:solidFill>
              <a:custDash>
                <a:ds d="200000" sp="200000"/>
              </a:custDash>
              <a:miter lim="400000"/>
            </a:ln>
          </a:left>
          <a:right>
            <a:ln w="12700" cap="flat">
              <a:solidFill>
                <a:srgbClr val="5A5950"/>
              </a:solidFill>
              <a:custDash>
                <a:ds d="200000" sp="200000"/>
              </a:custDash>
              <a:miter lim="400000"/>
            </a:ln>
          </a:right>
          <a:top>
            <a:ln w="12700" cap="flat">
              <a:solidFill>
                <a:srgbClr val="5A5950"/>
              </a:solidFill>
              <a:custDash>
                <a:ds d="200000" sp="200000"/>
              </a:custDash>
              <a:miter lim="400000"/>
            </a:ln>
          </a:top>
          <a:bottom>
            <a:ln w="12700" cap="flat">
              <a:solidFill>
                <a:srgbClr val="5A5950"/>
              </a:solidFill>
              <a:custDash>
                <a:ds d="200000" sp="200000"/>
              </a:custDash>
              <a:miter lim="400000"/>
            </a:ln>
          </a:bottom>
          <a:insideH>
            <a:ln w="12700" cap="flat">
              <a:solidFill>
                <a:srgbClr val="5A5950"/>
              </a:solidFill>
              <a:custDash>
                <a:ds d="200000" sp="200000"/>
              </a:custDash>
              <a:miter lim="400000"/>
            </a:ln>
          </a:insideH>
          <a:insideV>
            <a:ln w="12700" cap="flat">
              <a:solidFill>
                <a:srgbClr val="5A5950"/>
              </a:solidFill>
              <a:custDash>
                <a:ds d="200000" sp="200000"/>
              </a:custDash>
              <a:miter lim="400000"/>
            </a:ln>
          </a:insideV>
        </a:tcBdr>
        <a:fill>
          <a:solidFill>
            <a:srgbClr val="DBD9C9">
              <a:alpha val="30000"/>
            </a:srgbClr>
          </a:solidFill>
        </a:fill>
      </a:tcStyle>
    </a:wholeTbl>
    <a:band2H>
      <a:tcTxStyle b="def" i="def"/>
      <a:tcStyle>
        <a:tcBdr/>
        <a:fill>
          <a:solidFill>
            <a:srgbClr val="DADADA">
              <a:alpha val="50000"/>
            </a:srgbClr>
          </a:solidFill>
        </a:fill>
      </a:tcStyle>
    </a:band2H>
    <a:firstCol>
      <a:tcTxStyle b="off" i="off">
        <a:fontRef idx="minor">
          <a:srgbClr val="4B4B4B"/>
        </a:fontRef>
        <a:srgbClr val="4B4B4B"/>
      </a:tcTxStyle>
      <a:tcStyle>
        <a:tcBdr>
          <a:left>
            <a:ln w="12700" cap="flat">
              <a:solidFill>
                <a:srgbClr val="5A5950"/>
              </a:solidFill>
              <a:prstDash val="solid"/>
              <a:miter lim="400000"/>
            </a:ln>
          </a:left>
          <a:right>
            <a:ln w="12700" cap="flat">
              <a:solidFill>
                <a:srgbClr val="5A5950"/>
              </a:solidFill>
              <a:prstDash val="solid"/>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solidFill>
                <a:srgbClr val="5A5950"/>
              </a:solidFill>
              <a:prstDash val="solid"/>
              <a:miter lim="400000"/>
            </a:ln>
          </a:insideV>
        </a:tcBdr>
        <a:fill>
          <a:solidFill>
            <a:srgbClr val="DBD9C9">
              <a:alpha val="30000"/>
            </a:srgbClr>
          </a:solidFill>
        </a:fill>
      </a:tcStyle>
    </a:firstCol>
    <a:lastRow>
      <a:tcTxStyle b="off" i="off">
        <a:fontRef idx="minor">
          <a:srgbClr val="4B4B4B"/>
        </a:fontRef>
        <a:srgbClr val="4B4B4B"/>
      </a:tcTxStyle>
      <a:tcStyle>
        <a:tcBdr>
          <a:left>
            <a:ln w="12700" cap="flat">
              <a:noFill/>
              <a:miter lim="400000"/>
            </a:ln>
          </a:left>
          <a:right>
            <a:ln w="12700" cap="flat">
              <a:noFill/>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fill>
          <a:solidFill>
            <a:srgbClr val="B9B9B9">
              <a:alpha val="50000"/>
            </a:srgbClr>
          </a:solidFill>
        </a:fill>
      </a:tcStyle>
    </a:lastRow>
    <a:firstRow>
      <a:tcTxStyle b="off" i="off">
        <a:fontRef idx="minor">
          <a:srgbClr val="4B4B4B"/>
        </a:fontRef>
        <a:srgbClr val="4B4B4B"/>
      </a:tcTxStyle>
      <a:tcStyle>
        <a:tcBdr>
          <a:left>
            <a:ln w="12700" cap="flat">
              <a:noFill/>
              <a:miter lim="400000"/>
            </a:ln>
          </a:left>
          <a:right>
            <a:ln w="12700" cap="flat">
              <a:noFill/>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fill>
          <a:solidFill>
            <a:srgbClr val="B9B9B9">
              <a:alpha val="50000"/>
            </a:srgbClr>
          </a:solidFill>
        </a:fill>
      </a:tcStyle>
    </a:firstRow>
  </a:tblStyle>
  <a:tblStyle styleId="{2708684C-4D16-4618-839F-0558EEFCDFE6}" styleName="">
    <a:tblBg/>
    <a:wholeTbl>
      <a:tcTxStyle b="off" i="off">
        <a:fontRef idx="minor">
          <a:srgbClr val="606060"/>
        </a:fontRef>
        <a:srgbClr val="606060"/>
      </a:tcTxStyle>
      <a:tcStyle>
        <a:tcBdr>
          <a:left>
            <a:ln w="12700" cap="flat">
              <a:solidFill>
                <a:srgbClr val="5A5950"/>
              </a:solidFill>
              <a:custDash>
                <a:ds d="200000" sp="200000"/>
              </a:custDash>
              <a:miter lim="400000"/>
            </a:ln>
          </a:left>
          <a:right>
            <a:ln w="12700" cap="flat">
              <a:solidFill>
                <a:srgbClr val="5A5950"/>
              </a:solidFill>
              <a:custDash>
                <a:ds d="200000" sp="200000"/>
              </a:custDash>
              <a:miter lim="400000"/>
            </a:ln>
          </a:right>
          <a:top>
            <a:ln w="12700" cap="flat">
              <a:solidFill>
                <a:srgbClr val="5A5950"/>
              </a:solidFill>
              <a:custDash>
                <a:ds d="200000" sp="200000"/>
              </a:custDash>
              <a:miter lim="400000"/>
            </a:ln>
          </a:top>
          <a:bottom>
            <a:ln w="12700" cap="flat">
              <a:solidFill>
                <a:srgbClr val="5A5950"/>
              </a:solidFill>
              <a:custDash>
                <a:ds d="200000" sp="200000"/>
              </a:custDash>
              <a:miter lim="400000"/>
            </a:ln>
          </a:bottom>
          <a:insideH>
            <a:ln w="12700" cap="flat">
              <a:solidFill>
                <a:srgbClr val="5A5950"/>
              </a:solidFill>
              <a:custDash>
                <a:ds d="200000" sp="200000"/>
              </a:custDash>
              <a:miter lim="400000"/>
            </a:ln>
          </a:insideH>
          <a:insideV>
            <a:ln w="12700" cap="flat">
              <a:solidFill>
                <a:srgbClr val="5A5950"/>
              </a:solidFill>
              <a:custDash>
                <a:ds d="200000" sp="200000"/>
              </a:custDash>
              <a:miter lim="400000"/>
            </a:ln>
          </a:insideV>
        </a:tcBdr>
        <a:fill>
          <a:noFill/>
        </a:fill>
      </a:tcStyle>
    </a:wholeTbl>
    <a:band2H>
      <a:tcTxStyle b="def" i="def"/>
      <a:tcStyle>
        <a:tcBdr/>
        <a:fill>
          <a:solidFill>
            <a:srgbClr val="DADADA">
              <a:alpha val="50000"/>
            </a:srgbClr>
          </a:solidFill>
        </a:fill>
      </a:tcStyle>
    </a:band2H>
    <a:firstCol>
      <a:tcTxStyle b="off" i="off">
        <a:fontRef idx="minor">
          <a:srgbClr val="4B4B4B"/>
        </a:fontRef>
        <a:srgbClr val="4B4B4B"/>
      </a:tcTxStyle>
      <a:tcStyle>
        <a:tcBdr>
          <a:left>
            <a:ln w="12700" cap="flat">
              <a:solidFill>
                <a:srgbClr val="5A5950"/>
              </a:solidFill>
              <a:prstDash val="solid"/>
              <a:miter lim="400000"/>
            </a:ln>
          </a:left>
          <a:right>
            <a:ln w="25400" cap="flat">
              <a:solidFill>
                <a:srgbClr val="5A5950"/>
              </a:solidFill>
              <a:prstDash val="solid"/>
              <a:miter lim="400000"/>
            </a:ln>
          </a:right>
          <a:top>
            <a:ln w="12700" cap="flat">
              <a:solidFill>
                <a:srgbClr val="5A5950"/>
              </a:solidFill>
              <a:custDash>
                <a:ds d="200000" sp="200000"/>
              </a:custDash>
              <a:miter lim="400000"/>
            </a:ln>
          </a:top>
          <a:bottom>
            <a:ln w="12700" cap="flat">
              <a:solidFill>
                <a:srgbClr val="5A5950"/>
              </a:solidFill>
              <a:custDash>
                <a:ds d="200000" sp="200000"/>
              </a:custDash>
              <a:miter lim="400000"/>
            </a:ln>
          </a:bottom>
          <a:insideH>
            <a:ln w="12700" cap="flat">
              <a:solidFill>
                <a:srgbClr val="5A5950"/>
              </a:solidFill>
              <a:custDash>
                <a:ds d="200000" sp="200000"/>
              </a:custDash>
              <a:miter lim="400000"/>
            </a:ln>
          </a:insideH>
          <a:insideV>
            <a:ln w="12700" cap="flat">
              <a:noFill/>
              <a:miter lim="400000"/>
            </a:ln>
          </a:insideV>
        </a:tcBdr>
        <a:fill>
          <a:noFill/>
        </a:fill>
      </a:tcStyle>
    </a:firstCol>
    <a:lastRow>
      <a:tcTxStyle b="off" i="off">
        <a:fontRef idx="minor">
          <a:srgbClr val="4B4B4B"/>
        </a:fontRef>
        <a:srgbClr val="4B4B4B"/>
      </a:tcTxStyle>
      <a:tcStyle>
        <a:tcBdr>
          <a:left>
            <a:ln w="12700" cap="flat">
              <a:noFill/>
              <a:miter lim="400000"/>
            </a:ln>
          </a:left>
          <a:right>
            <a:ln w="12700" cap="flat">
              <a:noFill/>
              <a:miter lim="400000"/>
            </a:ln>
          </a:right>
          <a:top>
            <a:ln w="254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custDash>
                <a:ds d="200000" sp="200000"/>
              </a:custDash>
              <a:miter lim="400000"/>
            </a:ln>
          </a:insideH>
          <a:insideV>
            <a:ln w="12700" cap="flat">
              <a:noFill/>
              <a:miter lim="400000"/>
            </a:ln>
          </a:insideV>
        </a:tcBdr>
        <a:fill>
          <a:noFill/>
        </a:fill>
      </a:tcStyle>
    </a:lastRow>
    <a:firstRow>
      <a:tcTxStyle b="off" i="off">
        <a:fontRef idx="minor">
          <a:srgbClr val="4B4B4B"/>
        </a:fontRef>
        <a:srgbClr val="4B4B4B"/>
      </a:tcTxStyle>
      <a:tcStyle>
        <a:tcBdr>
          <a:left>
            <a:ln w="12700" cap="flat">
              <a:noFill/>
              <a:miter lim="400000"/>
            </a:ln>
          </a:left>
          <a:right>
            <a:ln w="12700" cap="flat">
              <a:noFill/>
              <a:miter lim="400000"/>
            </a:ln>
          </a:right>
          <a:top>
            <a:ln w="12700" cap="flat">
              <a:solidFill>
                <a:srgbClr val="5A5950"/>
              </a:solidFill>
              <a:prstDash val="solid"/>
              <a:miter lim="400000"/>
            </a:ln>
          </a:top>
          <a:bottom>
            <a:ln w="25400" cap="flat">
              <a:solidFill>
                <a:srgbClr val="5A5950"/>
              </a:solidFill>
              <a:prstDash val="solid"/>
              <a:miter lim="400000"/>
            </a:ln>
          </a:bottom>
          <a:insideH>
            <a:ln w="12700" cap="flat">
              <a:solidFill>
                <a:srgbClr val="5A5950"/>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7" name="Shape 117"/>
          <p:cNvSpPr/>
          <p:nvPr>
            <p:ph type="sldImg"/>
          </p:nvPr>
        </p:nvSpPr>
        <p:spPr>
          <a:xfrm>
            <a:off x="1143000" y="685800"/>
            <a:ext cx="4572000" cy="3429000"/>
          </a:xfrm>
          <a:prstGeom prst="rect">
            <a:avLst/>
          </a:prstGeom>
        </p:spPr>
        <p:txBody>
          <a:bodyPr/>
          <a:lstStyle/>
          <a:p>
            <a:pPr/>
          </a:p>
        </p:txBody>
      </p:sp>
      <p:sp>
        <p:nvSpPr>
          <p:cNvPr id="118" name="Shape 1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Shape 124"/>
          <p:cNvSpPr/>
          <p:nvPr>
            <p:ph type="sldImg"/>
          </p:nvPr>
        </p:nvSpPr>
        <p:spPr>
          <a:prstGeom prst="rect">
            <a:avLst/>
          </a:prstGeom>
        </p:spPr>
        <p:txBody>
          <a:bodyPr/>
          <a:lstStyle/>
          <a:p>
            <a:pPr/>
          </a:p>
        </p:txBody>
      </p:sp>
      <p:sp>
        <p:nvSpPr>
          <p:cNvPr id="125" name="Shape 125"/>
          <p:cNvSpPr/>
          <p:nvPr>
            <p:ph type="body" sz="quarter" idx="1"/>
          </p:nvPr>
        </p:nvSpPr>
        <p:spPr>
          <a:prstGeom prst="rect">
            <a:avLst/>
          </a:prstGeom>
        </p:spPr>
        <p:txBody>
          <a:bodyPr/>
          <a:lstStyle/>
          <a:p>
            <a:pPr>
              <a:defRPr sz="2000"/>
            </a:pPr>
            <a:r>
              <a:t>Record responses on poster paper</a:t>
            </a:r>
          </a:p>
          <a:p>
            <a:pPr>
              <a:defRPr sz="2000"/>
            </a:pPr>
            <a:r>
              <a:t>Handout scripture passage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 name="Shape 129"/>
          <p:cNvSpPr/>
          <p:nvPr>
            <p:ph type="sldImg"/>
          </p:nvPr>
        </p:nvSpPr>
        <p:spPr>
          <a:prstGeom prst="rect">
            <a:avLst/>
          </a:prstGeom>
        </p:spPr>
        <p:txBody>
          <a:bodyPr/>
          <a:lstStyle/>
          <a:p>
            <a:pPr/>
          </a:p>
        </p:txBody>
      </p:sp>
      <p:sp>
        <p:nvSpPr>
          <p:cNvPr id="130" name="Shape 130"/>
          <p:cNvSpPr/>
          <p:nvPr>
            <p:ph type="body" sz="quarter" idx="1"/>
          </p:nvPr>
        </p:nvSpPr>
        <p:spPr>
          <a:prstGeom prst="rect">
            <a:avLst/>
          </a:prstGeom>
        </p:spPr>
        <p:txBody>
          <a:bodyPr/>
          <a:lstStyle>
            <a:lvl1pPr>
              <a:defRPr sz="2000"/>
            </a:lvl1pPr>
          </a:lstStyle>
          <a:p>
            <a:pPr/>
            <a:r>
              <a:t>Read aloud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Shape 133"/>
          <p:cNvSpPr/>
          <p:nvPr>
            <p:ph type="sldImg"/>
          </p:nvPr>
        </p:nvSpPr>
        <p:spPr>
          <a:prstGeom prst="rect">
            <a:avLst/>
          </a:prstGeom>
        </p:spPr>
        <p:txBody>
          <a:bodyPr/>
          <a:lstStyle/>
          <a:p>
            <a:pPr/>
          </a:p>
        </p:txBody>
      </p:sp>
      <p:sp>
        <p:nvSpPr>
          <p:cNvPr id="134" name="Shape 134"/>
          <p:cNvSpPr/>
          <p:nvPr>
            <p:ph type="body" sz="quarter" idx="1"/>
          </p:nvPr>
        </p:nvSpPr>
        <p:spPr>
          <a:prstGeom prst="rect">
            <a:avLst/>
          </a:prstGeom>
        </p:spPr>
        <p:txBody>
          <a:bodyPr/>
          <a:lstStyle>
            <a:lvl1pPr>
              <a:defRPr sz="2000"/>
            </a:lvl1pPr>
          </a:lstStyle>
          <a:p>
            <a:pPr/>
            <a:r>
              <a:t>Read aloud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 name="Shape 136"/>
          <p:cNvSpPr/>
          <p:nvPr>
            <p:ph type="sldImg"/>
          </p:nvPr>
        </p:nvSpPr>
        <p:spPr>
          <a:prstGeom prst="rect">
            <a:avLst/>
          </a:prstGeom>
        </p:spPr>
        <p:txBody>
          <a:bodyPr/>
          <a:lstStyle/>
          <a:p>
            <a:pPr/>
          </a:p>
        </p:txBody>
      </p:sp>
      <p:sp>
        <p:nvSpPr>
          <p:cNvPr id="137" name="Shape 137"/>
          <p:cNvSpPr/>
          <p:nvPr>
            <p:ph type="body" sz="quarter" idx="1"/>
          </p:nvPr>
        </p:nvSpPr>
        <p:spPr>
          <a:prstGeom prst="rect">
            <a:avLst/>
          </a:prstGeom>
        </p:spPr>
        <p:txBody>
          <a:bodyPr/>
          <a:lstStyle/>
          <a:p>
            <a:pPr/>
            <a:r>
              <a:t>Ask question - What captures your attention in this passage?</a:t>
            </a:r>
          </a:p>
          <a:p>
            <a:pPr/>
            <a:r>
              <a:t>Give 2-3 minutes for individual work</a:t>
            </a:r>
          </a:p>
          <a:p>
            <a:pPr/>
          </a:p>
          <a:p>
            <a:pPr/>
            <a:r>
              <a:t>Then group in triads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Shape 141"/>
          <p:cNvSpPr/>
          <p:nvPr>
            <p:ph type="sldImg"/>
          </p:nvPr>
        </p:nvSpPr>
        <p:spPr>
          <a:prstGeom prst="rect">
            <a:avLst/>
          </a:prstGeom>
        </p:spPr>
        <p:txBody>
          <a:bodyPr/>
          <a:lstStyle/>
          <a:p>
            <a:pPr/>
          </a:p>
        </p:txBody>
      </p:sp>
      <p:sp>
        <p:nvSpPr>
          <p:cNvPr id="142" name="Shape 142"/>
          <p:cNvSpPr/>
          <p:nvPr>
            <p:ph type="body" sz="quarter" idx="1"/>
          </p:nvPr>
        </p:nvSpPr>
        <p:spPr>
          <a:prstGeom prst="rect">
            <a:avLst/>
          </a:prstGeom>
        </p:spPr>
        <p:txBody>
          <a:bodyPr/>
          <a:lstStyle/>
          <a:p>
            <a:pPr>
              <a:defRPr sz="2000"/>
            </a:pPr>
            <a:r>
              <a:t>Break into triads- </a:t>
            </a:r>
          </a:p>
          <a:p>
            <a:pPr>
              <a:defRPr sz="2000"/>
            </a:pPr>
            <a:r>
              <a:t>10 minutes in triads</a:t>
            </a:r>
          </a:p>
          <a:p>
            <a:pPr>
              <a:defRPr sz="2000"/>
            </a:pPr>
            <a:r>
              <a:t>Group discussion -</a:t>
            </a:r>
          </a:p>
          <a:p>
            <a:pPr>
              <a:defRPr sz="2000"/>
            </a:pPr>
          </a:p>
          <a:p>
            <a:pPr>
              <a:defRPr sz="2000"/>
            </a:pPr>
            <a:r>
              <a:t>Now ask for a raise of hands:  </a:t>
            </a:r>
          </a:p>
          <a:p>
            <a:pPr>
              <a:defRPr sz="2000"/>
            </a:pPr>
            <a:r>
              <a:t>	If you were a leader in Jerusalem how would you have responded? </a:t>
            </a:r>
          </a:p>
          <a:p>
            <a:pPr/>
          </a:p>
          <a:p>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Shape 156"/>
          <p:cNvSpPr/>
          <p:nvPr>
            <p:ph type="sldImg"/>
          </p:nvPr>
        </p:nvSpPr>
        <p:spPr>
          <a:prstGeom prst="rect">
            <a:avLst/>
          </a:prstGeom>
        </p:spPr>
        <p:txBody>
          <a:bodyPr/>
          <a:lstStyle/>
          <a:p>
            <a:pPr/>
          </a:p>
        </p:txBody>
      </p:sp>
      <p:sp>
        <p:nvSpPr>
          <p:cNvPr id="157" name="Shape 157"/>
          <p:cNvSpPr/>
          <p:nvPr>
            <p:ph type="body" sz="quarter" idx="1"/>
          </p:nvPr>
        </p:nvSpPr>
        <p:spPr>
          <a:prstGeom prst="rect">
            <a:avLst/>
          </a:prstGeom>
        </p:spPr>
        <p:txBody>
          <a:bodyPr/>
          <a:lstStyle/>
          <a:p>
            <a:pPr/>
            <a:r>
              <a:t>Ask folks to take turns reading each point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Shape 161"/>
          <p:cNvSpPr/>
          <p:nvPr>
            <p:ph type="sldImg"/>
          </p:nvPr>
        </p:nvSpPr>
        <p:spPr>
          <a:prstGeom prst="rect">
            <a:avLst/>
          </a:prstGeom>
        </p:spPr>
        <p:txBody>
          <a:bodyPr/>
          <a:lstStyle/>
          <a:p>
            <a:pPr/>
          </a:p>
        </p:txBody>
      </p:sp>
      <p:sp>
        <p:nvSpPr>
          <p:cNvPr id="162" name="Shape 162"/>
          <p:cNvSpPr/>
          <p:nvPr>
            <p:ph type="body" sz="quarter" idx="1"/>
          </p:nvPr>
        </p:nvSpPr>
        <p:spPr>
          <a:prstGeom prst="rect">
            <a:avLst/>
          </a:prstGeom>
        </p:spPr>
        <p:txBody>
          <a:bodyPr/>
          <a:lstStyle/>
          <a:p>
            <a:pPr/>
            <a:r>
              <a:t>Add resources websites for handouts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Shape 166"/>
          <p:cNvSpPr/>
          <p:nvPr>
            <p:ph type="sldImg"/>
          </p:nvPr>
        </p:nvSpPr>
        <p:spPr>
          <a:prstGeom prst="rect">
            <a:avLst/>
          </a:prstGeom>
        </p:spPr>
        <p:txBody>
          <a:bodyPr/>
          <a:lstStyle/>
          <a:p>
            <a:pPr/>
          </a:p>
        </p:txBody>
      </p:sp>
      <p:sp>
        <p:nvSpPr>
          <p:cNvPr id="167" name="Shape 167"/>
          <p:cNvSpPr/>
          <p:nvPr>
            <p:ph type="body" sz="quarter" idx="1"/>
          </p:nvPr>
        </p:nvSpPr>
        <p:spPr>
          <a:prstGeom prst="rect">
            <a:avLst/>
          </a:prstGeom>
        </p:spPr>
        <p:txBody>
          <a:bodyPr/>
          <a:lstStyle>
            <a:lvl1pPr>
              <a:defRPr sz="2000"/>
            </a:lvl1pPr>
          </a:lstStyle>
          <a:p>
            <a:pPr/>
            <a:r>
              <a:t>Record responses on poster paper</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1" name="dingbat_hd.png" descr="dingbat_hd.png"/>
          <p:cNvPicPr>
            <a:picLocks noChangeAspect="1"/>
          </p:cNvPicPr>
          <p:nvPr/>
        </p:nvPicPr>
        <p:blipFill>
          <a:blip r:embed="rId3">
            <a:extLst/>
          </a:blip>
          <a:stretch>
            <a:fillRect/>
          </a:stretch>
        </p:blipFill>
        <p:spPr>
          <a:xfrm>
            <a:off x="2798040" y="5264150"/>
            <a:ext cx="7408720" cy="393700"/>
          </a:xfrm>
          <a:prstGeom prst="rect">
            <a:avLst/>
          </a:prstGeom>
          <a:ln w="12700">
            <a:miter lim="400000"/>
          </a:ln>
        </p:spPr>
      </p:pic>
      <p:sp>
        <p:nvSpPr>
          <p:cNvPr id="12" name="Title Text"/>
          <p:cNvSpPr txBox="1"/>
          <p:nvPr>
            <p:ph type="title"/>
          </p:nvPr>
        </p:nvSpPr>
        <p:spPr>
          <a:xfrm>
            <a:off x="1841500" y="2273300"/>
            <a:ext cx="9321800" cy="2819400"/>
          </a:xfrm>
          <a:prstGeom prst="rect">
            <a:avLst/>
          </a:prstGeom>
        </p:spPr>
        <p:txBody>
          <a:bodyPr anchor="b"/>
          <a:lstStyle>
            <a:lvl1pPr>
              <a:defRPr sz="7600">
                <a:solidFill>
                  <a:srgbClr val="F4D799"/>
                </a:solidFill>
                <a:effectLst>
                  <a:outerShdw sx="100000" sy="100000" kx="0" ky="0" algn="b" rotWithShape="0" blurRad="25400" dist="25400" dir="16200000">
                    <a:srgbClr val="000000">
                      <a:alpha val="34000"/>
                    </a:srgbClr>
                  </a:outerShdw>
                </a:effectLst>
              </a:defRPr>
            </a:lvl1pPr>
          </a:lstStyle>
          <a:p>
            <a:pPr/>
            <a:r>
              <a:t>Title Text</a:t>
            </a:r>
          </a:p>
        </p:txBody>
      </p:sp>
      <p:sp>
        <p:nvSpPr>
          <p:cNvPr id="13" name="Body Level One…"/>
          <p:cNvSpPr txBox="1"/>
          <p:nvPr>
            <p:ph type="body" sz="quarter" idx="1"/>
          </p:nvPr>
        </p:nvSpPr>
        <p:spPr>
          <a:xfrm>
            <a:off x="1841500" y="5905500"/>
            <a:ext cx="9321800" cy="1409700"/>
          </a:xfrm>
          <a:prstGeom prst="rect">
            <a:avLst/>
          </a:prstGeom>
        </p:spPr>
        <p:txBody>
          <a:bodyPr anchor="t"/>
          <a:lstStyle>
            <a:lvl1pPr marL="0" indent="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1pPr>
            <a:lvl2pPr marL="0" indent="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2pPr>
            <a:lvl3pPr marL="0" indent="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3pPr>
            <a:lvl4pPr marL="0" indent="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4pPr>
            <a:lvl5pPr marL="0" indent="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5pPr>
          </a:lstStyle>
          <a:p>
            <a:pPr/>
            <a:r>
              <a:t>Body Level One</a:t>
            </a:r>
          </a:p>
          <a:p>
            <a:pPr lvl="1"/>
            <a:r>
              <a:t>Body Level Two</a:t>
            </a:r>
          </a:p>
          <a:p>
            <a:pPr lvl="2"/>
            <a:r>
              <a:t>Body Level Three</a:t>
            </a:r>
          </a:p>
          <a:p>
            <a:pPr lvl="3"/>
            <a:r>
              <a:t>Body Level Four</a:t>
            </a:r>
          </a:p>
          <a:p>
            <a:pPr lvl="4"/>
            <a:r>
              <a:t>Body Level Five</a:t>
            </a:r>
          </a:p>
        </p:txBody>
      </p:sp>
      <p:sp>
        <p:nvSpPr>
          <p:cNvPr id="14" name="Slide Number"/>
          <p:cNvSpPr txBox="1"/>
          <p:nvPr>
            <p:ph type="sldNum" sz="quarter" idx="2"/>
          </p:nvPr>
        </p:nvSpPr>
        <p:spPr>
          <a:prstGeom prst="rect">
            <a:avLst/>
          </a:prstGeom>
        </p:spPr>
        <p:txBody>
          <a:bodyPr/>
          <a:lstStyle>
            <a:lvl1pPr>
              <a:defRPr i="1">
                <a:solidFill>
                  <a:srgbClr val="F4E1B9"/>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4" name="–Johnny Appleseed"/>
          <p:cNvSpPr txBox="1"/>
          <p:nvPr>
            <p:ph type="body" sz="quarter" idx="13"/>
          </p:nvPr>
        </p:nvSpPr>
        <p:spPr>
          <a:xfrm>
            <a:off x="1270000" y="6362700"/>
            <a:ext cx="10464800" cy="469900"/>
          </a:xfrm>
          <a:prstGeom prst="rect">
            <a:avLst/>
          </a:prstGeom>
        </p:spPr>
        <p:txBody>
          <a:bodyPr anchor="t">
            <a:spAutoFit/>
          </a:bodyPr>
          <a:lstStyle>
            <a:lvl1pPr marL="0" indent="0" algn="ctr">
              <a:lnSpc>
                <a:spcPct val="100000"/>
              </a:lnSpc>
              <a:spcBef>
                <a:spcPts val="0"/>
              </a:spcBef>
              <a:buSzTx/>
              <a:buNone/>
              <a:defRPr sz="2400"/>
            </a:lvl1pPr>
          </a:lstStyle>
          <a:p>
            <a:pPr/>
            <a:r>
              <a:t>–Johnny Appleseed</a:t>
            </a:r>
          </a:p>
        </p:txBody>
      </p:sp>
      <p:sp>
        <p:nvSpPr>
          <p:cNvPr id="95" name="“Type a quote here.”"/>
          <p:cNvSpPr txBox="1"/>
          <p:nvPr>
            <p:ph type="body" sz="quarter" idx="14"/>
          </p:nvPr>
        </p:nvSpPr>
        <p:spPr>
          <a:xfrm>
            <a:off x="1270000" y="4241800"/>
            <a:ext cx="10464800" cy="736600"/>
          </a:xfrm>
          <a:prstGeom prst="rect">
            <a:avLst/>
          </a:prstGeom>
        </p:spPr>
        <p:txBody>
          <a:bodyPr>
            <a:spAutoFit/>
          </a:bodyPr>
          <a:lstStyle>
            <a:lvl1pPr marL="0" indent="0" algn="ctr">
              <a:lnSpc>
                <a:spcPct val="100000"/>
              </a:lnSpc>
              <a:spcBef>
                <a:spcPts val="2400"/>
              </a:spcBef>
              <a:buSzTx/>
              <a:buNone/>
            </a:lvl1pPr>
          </a:lstStyle>
          <a:p>
            <a:pPr/>
            <a:r>
              <a:t>“Type a quote here.”</a:t>
            </a:r>
          </a:p>
        </p:txBody>
      </p:sp>
      <p:sp>
        <p:nvSpPr>
          <p:cNvPr id="9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3"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1" name="Image"/>
          <p:cNvSpPr/>
          <p:nvPr>
            <p:ph type="pic" sz="half" idx="13"/>
          </p:nvPr>
        </p:nvSpPr>
        <p:spPr>
          <a:xfrm>
            <a:off x="2374900" y="952500"/>
            <a:ext cx="8255000" cy="5511800"/>
          </a:xfrm>
          <a:prstGeom prst="rect">
            <a:avLst/>
          </a:prstGeom>
          <a:ln w="9525">
            <a:round/>
          </a:ln>
        </p:spPr>
        <p:txBody>
          <a:bodyPr lIns="91439" tIns="45719" rIns="91439" bIns="45719" anchor="t">
            <a:noAutofit/>
          </a:bodyPr>
          <a:lstStyle/>
          <a:p>
            <a:pPr/>
          </a:p>
        </p:txBody>
      </p:sp>
      <p:sp>
        <p:nvSpPr>
          <p:cNvPr id="22" name="Title Text"/>
          <p:cNvSpPr txBox="1"/>
          <p:nvPr>
            <p:ph type="title"/>
          </p:nvPr>
        </p:nvSpPr>
        <p:spPr>
          <a:xfrm>
            <a:off x="1841500" y="6985000"/>
            <a:ext cx="9321800" cy="1231900"/>
          </a:xfrm>
          <a:prstGeom prst="rect">
            <a:avLst/>
          </a:prstGeom>
        </p:spPr>
        <p:txBody>
          <a:bodyPr/>
          <a:lstStyle>
            <a:lvl1pPr>
              <a:defRPr sz="7600">
                <a:solidFill>
                  <a:srgbClr val="F4D799"/>
                </a:solidFill>
                <a:effectLst>
                  <a:outerShdw sx="100000" sy="100000" kx="0" ky="0" algn="b" rotWithShape="0" blurRad="25400" dist="25400" dir="16200000">
                    <a:srgbClr val="000000">
                      <a:alpha val="34000"/>
                    </a:srgbClr>
                  </a:outerShdw>
                </a:effectLst>
              </a:defRPr>
            </a:lvl1pPr>
          </a:lstStyle>
          <a:p>
            <a:pPr/>
            <a:r>
              <a:t>Title Text</a:t>
            </a:r>
          </a:p>
        </p:txBody>
      </p:sp>
      <p:sp>
        <p:nvSpPr>
          <p:cNvPr id="23" name="Body Level One…"/>
          <p:cNvSpPr txBox="1"/>
          <p:nvPr>
            <p:ph type="body" sz="quarter" idx="1"/>
          </p:nvPr>
        </p:nvSpPr>
        <p:spPr>
          <a:xfrm>
            <a:off x="1841500" y="8204200"/>
            <a:ext cx="9321800" cy="647700"/>
          </a:xfrm>
          <a:prstGeom prst="rect">
            <a:avLst/>
          </a:prstGeom>
        </p:spPr>
        <p:txBody>
          <a:bodyPr anchor="t"/>
          <a:lstStyle>
            <a:lvl1pPr marL="0" indent="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1pPr>
            <a:lvl2pPr marL="0" indent="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2pPr>
            <a:lvl3pPr marL="0" indent="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3pPr>
            <a:lvl4pPr marL="0" indent="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4pPr>
            <a:lvl5pPr marL="0" indent="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5pPr>
          </a:lstStyle>
          <a:p>
            <a:pPr/>
            <a:r>
              <a:t>Body Level One</a:t>
            </a:r>
          </a:p>
          <a:p>
            <a:pPr lvl="1"/>
            <a:r>
              <a:t>Body Level Two</a:t>
            </a:r>
          </a:p>
          <a:p>
            <a:pPr lvl="2"/>
            <a:r>
              <a:t>Body Level Three</a:t>
            </a:r>
          </a:p>
          <a:p>
            <a:pPr lvl="3"/>
            <a:r>
              <a:t>Body Level Four</a:t>
            </a:r>
          </a:p>
          <a:p>
            <a:pPr lvl="4"/>
            <a:r>
              <a:t>Body Level Five</a:t>
            </a:r>
          </a:p>
        </p:txBody>
      </p:sp>
      <p:sp>
        <p:nvSpPr>
          <p:cNvPr id="24" name="Slide Number"/>
          <p:cNvSpPr txBox="1"/>
          <p:nvPr>
            <p:ph type="sldNum" sz="quarter" idx="2"/>
          </p:nvPr>
        </p:nvSpPr>
        <p:spPr>
          <a:prstGeom prst="rect">
            <a:avLst/>
          </a:prstGeom>
        </p:spPr>
        <p:txBody>
          <a:bodyPr/>
          <a:lstStyle>
            <a:lvl1pPr>
              <a:defRPr i="1">
                <a:solidFill>
                  <a:srgbClr val="F4E1B9"/>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1" name="Title Text"/>
          <p:cNvSpPr txBox="1"/>
          <p:nvPr>
            <p:ph type="title"/>
          </p:nvPr>
        </p:nvSpPr>
        <p:spPr>
          <a:xfrm>
            <a:off x="1270000" y="3771900"/>
            <a:ext cx="10464800" cy="2209800"/>
          </a:xfrm>
          <a:prstGeom prst="rect">
            <a:avLst/>
          </a:prstGeom>
        </p:spPr>
        <p:txBody>
          <a:bodyPr/>
          <a:lstStyle/>
          <a:p>
            <a:pPr/>
            <a:r>
              <a:t>Title Text</a:t>
            </a:r>
          </a:p>
        </p:txBody>
      </p:sp>
      <p:sp>
        <p:nvSpPr>
          <p:cNvPr id="3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9" name="Image"/>
          <p:cNvSpPr/>
          <p:nvPr>
            <p:ph type="pic" sz="half" idx="13"/>
          </p:nvPr>
        </p:nvSpPr>
        <p:spPr>
          <a:xfrm>
            <a:off x="7070725" y="1714500"/>
            <a:ext cx="4733925" cy="6311900"/>
          </a:xfrm>
          <a:prstGeom prst="rect">
            <a:avLst/>
          </a:prstGeom>
          <a:ln w="9525">
            <a:round/>
          </a:ln>
        </p:spPr>
        <p:txBody>
          <a:bodyPr lIns="91439" tIns="45719" rIns="91439" bIns="45719" anchor="t">
            <a:noAutofit/>
          </a:bodyPr>
          <a:lstStyle/>
          <a:p>
            <a:pPr/>
          </a:p>
        </p:txBody>
      </p:sp>
      <p:sp>
        <p:nvSpPr>
          <p:cNvPr id="40" name="Title Text"/>
          <p:cNvSpPr txBox="1"/>
          <p:nvPr>
            <p:ph type="title"/>
          </p:nvPr>
        </p:nvSpPr>
        <p:spPr>
          <a:xfrm>
            <a:off x="774700" y="2717800"/>
            <a:ext cx="6045200" cy="2438400"/>
          </a:xfrm>
          <a:prstGeom prst="rect">
            <a:avLst/>
          </a:prstGeom>
        </p:spPr>
        <p:txBody>
          <a:bodyPr anchor="b"/>
          <a:lstStyle/>
          <a:p>
            <a:pPr/>
            <a:r>
              <a:t>Title Text</a:t>
            </a:r>
          </a:p>
        </p:txBody>
      </p:sp>
      <p:sp>
        <p:nvSpPr>
          <p:cNvPr id="41" name="Body Level One…"/>
          <p:cNvSpPr txBox="1"/>
          <p:nvPr>
            <p:ph type="body" sz="quarter" idx="1"/>
          </p:nvPr>
        </p:nvSpPr>
        <p:spPr>
          <a:xfrm>
            <a:off x="774700" y="5168900"/>
            <a:ext cx="6045200" cy="2755900"/>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pPr/>
            <a:r>
              <a:t>Body Level One</a:t>
            </a:r>
          </a:p>
          <a:p>
            <a:pPr lvl="1"/>
            <a:r>
              <a:t>Body Level Two</a:t>
            </a:r>
          </a:p>
          <a:p>
            <a:pPr lvl="2"/>
            <a:r>
              <a:t>Body Level Three</a:t>
            </a:r>
          </a:p>
          <a:p>
            <a:pPr lvl="3"/>
            <a:r>
              <a:t>Body Level Four</a:t>
            </a:r>
          </a:p>
          <a:p>
            <a:pPr lvl="4"/>
            <a:r>
              <a:t>Body Level Five</a:t>
            </a:r>
          </a:p>
        </p:txBody>
      </p:sp>
      <p:sp>
        <p:nvSpPr>
          <p:cNvPr id="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9" name="Title Text"/>
          <p:cNvSpPr txBox="1"/>
          <p:nvPr>
            <p:ph type="title"/>
          </p:nvPr>
        </p:nvSpPr>
        <p:spPr>
          <a:prstGeom prst="rect">
            <a:avLst/>
          </a:prstGeom>
        </p:spPr>
        <p:txBody>
          <a:bodyPr/>
          <a:lstStyle/>
          <a:p>
            <a:pPr/>
            <a:r>
              <a:t>Title Text</a:t>
            </a: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Body Level One…"/>
          <p:cNvSpPr txBox="1"/>
          <p:nvPr>
            <p:ph type="body" idx="1"/>
          </p:nvPr>
        </p:nvSpPr>
        <p:spPr>
          <a:xfrm>
            <a:off x="1270000" y="2984500"/>
            <a:ext cx="10464800" cy="5715000"/>
          </a:xfrm>
          <a:prstGeom prst="rect">
            <a:avLst/>
          </a:prstGeom>
        </p:spPr>
        <p:txBody>
          <a:bodyPr/>
          <a:lstStyle>
            <a:lvl1pPr marL="419100" indent="-419100">
              <a:spcBef>
                <a:spcPts val="2800"/>
              </a:spcBef>
              <a:buBlip>
                <a:blip r:embed="rId3"/>
              </a:buBlip>
              <a:defRPr sz="3600"/>
            </a:lvl1pPr>
            <a:lvl2pPr marL="838200" indent="-419100">
              <a:spcBef>
                <a:spcPts val="2800"/>
              </a:spcBef>
              <a:buBlip>
                <a:blip r:embed="rId3"/>
              </a:buBlip>
              <a:defRPr sz="3600"/>
            </a:lvl2pPr>
            <a:lvl3pPr marL="1257300" indent="-419100">
              <a:spcBef>
                <a:spcPts val="2800"/>
              </a:spcBef>
              <a:buBlip>
                <a:blip r:embed="rId3"/>
              </a:buBlip>
              <a:defRPr sz="3600"/>
            </a:lvl3pPr>
            <a:lvl4pPr marL="1676400" indent="-419100">
              <a:spcBef>
                <a:spcPts val="2800"/>
              </a:spcBef>
              <a:buBlip>
                <a:blip r:embed="rId3"/>
              </a:buBlip>
              <a:defRPr sz="3600"/>
            </a:lvl4pPr>
            <a:lvl5pPr marL="2095500" indent="-419100">
              <a:spcBef>
                <a:spcPts val="2800"/>
              </a:spcBef>
              <a:buBlip>
                <a:blip r:embed="rId3"/>
              </a:buBlip>
              <a:defRPr sz="3600"/>
            </a:lvl5pPr>
          </a:lstStyle>
          <a:p>
            <a:pPr/>
            <a:r>
              <a:t>Body Level One</a:t>
            </a:r>
          </a:p>
          <a:p>
            <a:pPr lvl="1"/>
            <a:r>
              <a:t>Body Level Two</a:t>
            </a:r>
          </a:p>
          <a:p>
            <a:pPr lvl="2"/>
            <a:r>
              <a:t>Body Level Three</a:t>
            </a:r>
          </a:p>
          <a:p>
            <a:pPr lvl="3"/>
            <a:r>
              <a:t>Body Level Four</a:t>
            </a:r>
          </a:p>
          <a:p>
            <a:pPr lvl="4"/>
            <a:r>
              <a:t>Body Level Five</a:t>
            </a:r>
          </a:p>
        </p:txBody>
      </p:sp>
      <p:sp>
        <p:nvSpPr>
          <p:cNvPr id="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6" name="Image"/>
          <p:cNvSpPr/>
          <p:nvPr>
            <p:ph type="pic" sz="quarter" idx="13"/>
          </p:nvPr>
        </p:nvSpPr>
        <p:spPr>
          <a:xfrm>
            <a:off x="7569200" y="3302000"/>
            <a:ext cx="3810000" cy="5080000"/>
          </a:xfrm>
          <a:prstGeom prst="rect">
            <a:avLst/>
          </a:prstGeom>
          <a:ln w="9525">
            <a:round/>
          </a:ln>
        </p:spPr>
        <p:txBody>
          <a:bodyPr lIns="91439" tIns="45719" rIns="91439" bIns="45719" anchor="t">
            <a:noAutofit/>
          </a:bodyPr>
          <a:lstStyle/>
          <a:p>
            <a:pPr/>
          </a:p>
        </p:txBody>
      </p:sp>
      <p:sp>
        <p:nvSpPr>
          <p:cNvPr id="67" name="Title Text"/>
          <p:cNvSpPr txBox="1"/>
          <p:nvPr>
            <p:ph type="title"/>
          </p:nvPr>
        </p:nvSpPr>
        <p:spPr>
          <a:prstGeom prst="rect">
            <a:avLst/>
          </a:prstGeom>
        </p:spPr>
        <p:txBody>
          <a:bodyPr/>
          <a:lstStyle/>
          <a:p>
            <a:pPr/>
            <a:r>
              <a:t>Title Text</a:t>
            </a:r>
          </a:p>
        </p:txBody>
      </p:sp>
      <p:sp>
        <p:nvSpPr>
          <p:cNvPr id="68" name="Body Level One…"/>
          <p:cNvSpPr txBox="1"/>
          <p:nvPr>
            <p:ph type="body" sz="half" idx="1"/>
          </p:nvPr>
        </p:nvSpPr>
        <p:spPr>
          <a:xfrm>
            <a:off x="1270000" y="2984500"/>
            <a:ext cx="5257800" cy="5715000"/>
          </a:xfrm>
          <a:prstGeom prst="rect">
            <a:avLst/>
          </a:prstGeom>
        </p:spPr>
        <p:txBody>
          <a:bodyPr/>
          <a:lstStyle>
            <a:lvl1pPr marL="419100" indent="-419100">
              <a:spcBef>
                <a:spcPts val="2800"/>
              </a:spcBef>
              <a:buBlip>
                <a:blip r:embed="rId3"/>
              </a:buBlip>
              <a:defRPr sz="3600"/>
            </a:lvl1pPr>
            <a:lvl2pPr marL="838200" indent="-419100">
              <a:spcBef>
                <a:spcPts val="2800"/>
              </a:spcBef>
              <a:buBlip>
                <a:blip r:embed="rId3"/>
              </a:buBlip>
              <a:defRPr sz="3600"/>
            </a:lvl2pPr>
            <a:lvl3pPr marL="1257300" indent="-419100">
              <a:spcBef>
                <a:spcPts val="2800"/>
              </a:spcBef>
              <a:buBlip>
                <a:blip r:embed="rId3"/>
              </a:buBlip>
              <a:defRPr sz="3600"/>
            </a:lvl3pPr>
            <a:lvl4pPr marL="1676400" indent="-419100">
              <a:spcBef>
                <a:spcPts val="2800"/>
              </a:spcBef>
              <a:buBlip>
                <a:blip r:embed="rId3"/>
              </a:buBlip>
              <a:defRPr sz="3600"/>
            </a:lvl4pPr>
            <a:lvl5pPr marL="2095500" indent="-419100">
              <a:spcBef>
                <a:spcPts val="2800"/>
              </a:spcBef>
              <a:buBlip>
                <a:blip r:embed="rId3"/>
              </a:buBlip>
              <a:defRPr sz="3600"/>
            </a:lvl5pPr>
          </a:lstStyle>
          <a:p>
            <a:pPr/>
            <a:r>
              <a:t>Body Level One</a:t>
            </a:r>
          </a:p>
          <a:p>
            <a:pPr lvl="1"/>
            <a:r>
              <a:t>Body Level Two</a:t>
            </a:r>
          </a:p>
          <a:p>
            <a:pPr lvl="2"/>
            <a:r>
              <a:t>Body Level Three</a:t>
            </a:r>
          </a:p>
          <a:p>
            <a:pPr lvl="3"/>
            <a:r>
              <a:t>Body Level Four</a:t>
            </a:r>
          </a:p>
          <a:p>
            <a:pPr lvl="4"/>
            <a:r>
              <a:t>Body Level Five</a:t>
            </a:r>
          </a:p>
        </p:txBody>
      </p:sp>
      <p:sp>
        <p:nvSpPr>
          <p:cNvPr id="6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6"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4" name="Image"/>
          <p:cNvSpPr/>
          <p:nvPr>
            <p:ph type="pic" sz="quarter" idx="13"/>
          </p:nvPr>
        </p:nvSpPr>
        <p:spPr>
          <a:xfrm>
            <a:off x="6719758" y="4990857"/>
            <a:ext cx="5410201" cy="3810001"/>
          </a:xfrm>
          <a:prstGeom prst="rect">
            <a:avLst/>
          </a:prstGeom>
          <a:ln w="9525">
            <a:round/>
          </a:ln>
        </p:spPr>
        <p:txBody>
          <a:bodyPr lIns="91439" tIns="45719" rIns="91439" bIns="45719" anchor="t">
            <a:noAutofit/>
          </a:bodyPr>
          <a:lstStyle/>
          <a:p>
            <a:pPr/>
          </a:p>
        </p:txBody>
      </p:sp>
      <p:sp>
        <p:nvSpPr>
          <p:cNvPr id="85" name="Image"/>
          <p:cNvSpPr/>
          <p:nvPr>
            <p:ph type="pic" sz="quarter" idx="14"/>
          </p:nvPr>
        </p:nvSpPr>
        <p:spPr>
          <a:xfrm>
            <a:off x="6719758" y="939557"/>
            <a:ext cx="5410201" cy="3810001"/>
          </a:xfrm>
          <a:prstGeom prst="rect">
            <a:avLst/>
          </a:prstGeom>
          <a:ln w="9525">
            <a:round/>
          </a:ln>
        </p:spPr>
        <p:txBody>
          <a:bodyPr lIns="91439" tIns="45719" rIns="91439" bIns="45719" anchor="t">
            <a:noAutofit/>
          </a:bodyPr>
          <a:lstStyle/>
          <a:p>
            <a:pPr/>
          </a:p>
        </p:txBody>
      </p:sp>
      <p:sp>
        <p:nvSpPr>
          <p:cNvPr id="86" name="Image"/>
          <p:cNvSpPr/>
          <p:nvPr>
            <p:ph type="pic" sz="half" idx="15"/>
          </p:nvPr>
        </p:nvSpPr>
        <p:spPr>
          <a:xfrm>
            <a:off x="979663" y="939800"/>
            <a:ext cx="5499101" cy="7861300"/>
          </a:xfrm>
          <a:prstGeom prst="rect">
            <a:avLst/>
          </a:prstGeom>
          <a:ln w="9525">
            <a:round/>
          </a:ln>
        </p:spPr>
        <p:txBody>
          <a:bodyPr lIns="91439" tIns="45719" rIns="91439" bIns="45719" anchor="t">
            <a:noAutofit/>
          </a:bodyPr>
          <a:lstStyle/>
          <a:p>
            <a:pPr/>
          </a:p>
        </p:txBody>
      </p:sp>
      <p:sp>
        <p:nvSpPr>
          <p:cNvPr id="8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Body Level One…"/>
          <p:cNvSpPr txBox="1"/>
          <p:nvPr>
            <p:ph type="body" idx="1"/>
          </p:nvPr>
        </p:nvSpPr>
        <p:spPr>
          <a:xfrm>
            <a:off x="1270000" y="825500"/>
            <a:ext cx="10464800" cy="8102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3" name="Title Text"/>
          <p:cNvSpPr txBox="1"/>
          <p:nvPr>
            <p:ph type="title"/>
          </p:nvPr>
        </p:nvSpPr>
        <p:spPr>
          <a:xfrm>
            <a:off x="1270000" y="749300"/>
            <a:ext cx="10464800" cy="1651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Slide Number"/>
          <p:cNvSpPr txBox="1"/>
          <p:nvPr>
            <p:ph type="sldNum" sz="quarter" idx="2"/>
          </p:nvPr>
        </p:nvSpPr>
        <p:spPr>
          <a:xfrm>
            <a:off x="6324600" y="9359899"/>
            <a:ext cx="368301" cy="431801"/>
          </a:xfrm>
          <a:prstGeom prst="rect">
            <a:avLst/>
          </a:prstGeom>
          <a:ln w="12700">
            <a:miter lim="400000"/>
          </a:ln>
        </p:spPr>
        <p:txBody>
          <a:bodyPr wrap="none" lIns="50800" tIns="50800" rIns="50800" bIns="50800" anchor="ctr">
            <a:spAutoFit/>
          </a:bodyPr>
          <a:lstStyle>
            <a:lvl1pPr>
              <a:defRPr b="1" i="0" sz="2000">
                <a:solidFill>
                  <a:srgbClr val="F3F1DF"/>
                </a:solidFill>
                <a:effectLst>
                  <a:outerShdw sx="100000" sy="100000" kx="0" ky="0" algn="b" rotWithShape="0" blurRad="25400" dist="12700" dir="16200000">
                    <a:srgbClr val="000000">
                      <a:alpha val="80000"/>
                    </a:srgbClr>
                  </a:outerShdw>
                </a:effectLst>
                <a:latin typeface="Palatino"/>
                <a:ea typeface="Palatino"/>
                <a:cs typeface="Palatino"/>
                <a:sym typeface="Palatino"/>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6800" u="none">
          <a:ln>
            <a:noFill/>
          </a:ln>
          <a:solidFill>
            <a:srgbClr val="BCB08F"/>
          </a:solidFill>
          <a:effectLst>
            <a:outerShdw sx="100000" sy="100000" kx="0" ky="0" algn="b" rotWithShape="0" blurRad="12700" dist="12700" dir="16200000">
              <a:srgbClr val="000000">
                <a:alpha val="50000"/>
              </a:srgbClr>
            </a:outerShdw>
          </a:effectLst>
          <a:uFillTx/>
          <a:latin typeface="+mn-lt"/>
          <a:ea typeface="+mn-ea"/>
          <a:cs typeface="+mn-cs"/>
          <a:sym typeface="Hoefler Text"/>
        </a:defRPr>
      </a:lvl1pPr>
      <a:lvl2pPr marL="0" marR="0" indent="0" algn="ctr" defTabSz="584200" rtl="0" latinLnBrk="0">
        <a:lnSpc>
          <a:spcPct val="100000"/>
        </a:lnSpc>
        <a:spcBef>
          <a:spcPts val="0"/>
        </a:spcBef>
        <a:spcAft>
          <a:spcPts val="0"/>
        </a:spcAft>
        <a:buClrTx/>
        <a:buSzTx/>
        <a:buFontTx/>
        <a:buNone/>
        <a:tabLst/>
        <a:defRPr b="0" baseline="0" cap="none" i="0" spc="0" strike="noStrike" sz="6800" u="none">
          <a:ln>
            <a:noFill/>
          </a:ln>
          <a:solidFill>
            <a:srgbClr val="BCB08F"/>
          </a:solidFill>
          <a:effectLst>
            <a:outerShdw sx="100000" sy="100000" kx="0" ky="0" algn="b" rotWithShape="0" blurRad="12700" dist="12700" dir="16200000">
              <a:srgbClr val="000000">
                <a:alpha val="50000"/>
              </a:srgbClr>
            </a:outerShdw>
          </a:effectLst>
          <a:uFillTx/>
          <a:latin typeface="+mn-lt"/>
          <a:ea typeface="+mn-ea"/>
          <a:cs typeface="+mn-cs"/>
          <a:sym typeface="Hoefler Text"/>
        </a:defRPr>
      </a:lvl2pPr>
      <a:lvl3pPr marL="0" marR="0" indent="0" algn="ctr" defTabSz="584200" rtl="0" latinLnBrk="0">
        <a:lnSpc>
          <a:spcPct val="100000"/>
        </a:lnSpc>
        <a:spcBef>
          <a:spcPts val="0"/>
        </a:spcBef>
        <a:spcAft>
          <a:spcPts val="0"/>
        </a:spcAft>
        <a:buClrTx/>
        <a:buSzTx/>
        <a:buFontTx/>
        <a:buNone/>
        <a:tabLst/>
        <a:defRPr b="0" baseline="0" cap="none" i="0" spc="0" strike="noStrike" sz="6800" u="none">
          <a:ln>
            <a:noFill/>
          </a:ln>
          <a:solidFill>
            <a:srgbClr val="BCB08F"/>
          </a:solidFill>
          <a:effectLst>
            <a:outerShdw sx="100000" sy="100000" kx="0" ky="0" algn="b" rotWithShape="0" blurRad="12700" dist="12700" dir="16200000">
              <a:srgbClr val="000000">
                <a:alpha val="50000"/>
              </a:srgbClr>
            </a:outerShdw>
          </a:effectLst>
          <a:uFillTx/>
          <a:latin typeface="+mn-lt"/>
          <a:ea typeface="+mn-ea"/>
          <a:cs typeface="+mn-cs"/>
          <a:sym typeface="Hoefler Text"/>
        </a:defRPr>
      </a:lvl3pPr>
      <a:lvl4pPr marL="0" marR="0" indent="0" algn="ctr" defTabSz="584200" rtl="0" latinLnBrk="0">
        <a:lnSpc>
          <a:spcPct val="100000"/>
        </a:lnSpc>
        <a:spcBef>
          <a:spcPts val="0"/>
        </a:spcBef>
        <a:spcAft>
          <a:spcPts val="0"/>
        </a:spcAft>
        <a:buClrTx/>
        <a:buSzTx/>
        <a:buFontTx/>
        <a:buNone/>
        <a:tabLst/>
        <a:defRPr b="0" baseline="0" cap="none" i="0" spc="0" strike="noStrike" sz="6800" u="none">
          <a:ln>
            <a:noFill/>
          </a:ln>
          <a:solidFill>
            <a:srgbClr val="BCB08F"/>
          </a:solidFill>
          <a:effectLst>
            <a:outerShdw sx="100000" sy="100000" kx="0" ky="0" algn="b" rotWithShape="0" blurRad="12700" dist="12700" dir="16200000">
              <a:srgbClr val="000000">
                <a:alpha val="50000"/>
              </a:srgbClr>
            </a:outerShdw>
          </a:effectLst>
          <a:uFillTx/>
          <a:latin typeface="+mn-lt"/>
          <a:ea typeface="+mn-ea"/>
          <a:cs typeface="+mn-cs"/>
          <a:sym typeface="Hoefler Text"/>
        </a:defRPr>
      </a:lvl4pPr>
      <a:lvl5pPr marL="0" marR="0" indent="0" algn="ctr" defTabSz="584200" rtl="0" latinLnBrk="0">
        <a:lnSpc>
          <a:spcPct val="100000"/>
        </a:lnSpc>
        <a:spcBef>
          <a:spcPts val="0"/>
        </a:spcBef>
        <a:spcAft>
          <a:spcPts val="0"/>
        </a:spcAft>
        <a:buClrTx/>
        <a:buSzTx/>
        <a:buFontTx/>
        <a:buNone/>
        <a:tabLst/>
        <a:defRPr b="0" baseline="0" cap="none" i="0" spc="0" strike="noStrike" sz="6800" u="none">
          <a:ln>
            <a:noFill/>
          </a:ln>
          <a:solidFill>
            <a:srgbClr val="BCB08F"/>
          </a:solidFill>
          <a:effectLst>
            <a:outerShdw sx="100000" sy="100000" kx="0" ky="0" algn="b" rotWithShape="0" blurRad="12700" dist="12700" dir="16200000">
              <a:srgbClr val="000000">
                <a:alpha val="50000"/>
              </a:srgbClr>
            </a:outerShdw>
          </a:effectLst>
          <a:uFillTx/>
          <a:latin typeface="+mn-lt"/>
          <a:ea typeface="+mn-ea"/>
          <a:cs typeface="+mn-cs"/>
          <a:sym typeface="Hoefler Text"/>
        </a:defRPr>
      </a:lvl5pPr>
      <a:lvl6pPr marL="0" marR="0" indent="0" algn="ctr" defTabSz="584200" rtl="0" latinLnBrk="0">
        <a:lnSpc>
          <a:spcPct val="100000"/>
        </a:lnSpc>
        <a:spcBef>
          <a:spcPts val="0"/>
        </a:spcBef>
        <a:spcAft>
          <a:spcPts val="0"/>
        </a:spcAft>
        <a:buClrTx/>
        <a:buSzTx/>
        <a:buFontTx/>
        <a:buNone/>
        <a:tabLst/>
        <a:defRPr b="0" baseline="0" cap="none" i="0" spc="0" strike="noStrike" sz="6800" u="none">
          <a:ln>
            <a:noFill/>
          </a:ln>
          <a:solidFill>
            <a:srgbClr val="BCB08F"/>
          </a:solidFill>
          <a:effectLst>
            <a:outerShdw sx="100000" sy="100000" kx="0" ky="0" algn="b" rotWithShape="0" blurRad="12700" dist="12700" dir="16200000">
              <a:srgbClr val="000000">
                <a:alpha val="50000"/>
              </a:srgbClr>
            </a:outerShdw>
          </a:effectLst>
          <a:uFillTx/>
          <a:latin typeface="+mn-lt"/>
          <a:ea typeface="+mn-ea"/>
          <a:cs typeface="+mn-cs"/>
          <a:sym typeface="Hoefler Text"/>
        </a:defRPr>
      </a:lvl6pPr>
      <a:lvl7pPr marL="0" marR="0" indent="0" algn="ctr" defTabSz="584200" rtl="0" latinLnBrk="0">
        <a:lnSpc>
          <a:spcPct val="100000"/>
        </a:lnSpc>
        <a:spcBef>
          <a:spcPts val="0"/>
        </a:spcBef>
        <a:spcAft>
          <a:spcPts val="0"/>
        </a:spcAft>
        <a:buClrTx/>
        <a:buSzTx/>
        <a:buFontTx/>
        <a:buNone/>
        <a:tabLst/>
        <a:defRPr b="0" baseline="0" cap="none" i="0" spc="0" strike="noStrike" sz="6800" u="none">
          <a:ln>
            <a:noFill/>
          </a:ln>
          <a:solidFill>
            <a:srgbClr val="BCB08F"/>
          </a:solidFill>
          <a:effectLst>
            <a:outerShdw sx="100000" sy="100000" kx="0" ky="0" algn="b" rotWithShape="0" blurRad="12700" dist="12700" dir="16200000">
              <a:srgbClr val="000000">
                <a:alpha val="50000"/>
              </a:srgbClr>
            </a:outerShdw>
          </a:effectLst>
          <a:uFillTx/>
          <a:latin typeface="+mn-lt"/>
          <a:ea typeface="+mn-ea"/>
          <a:cs typeface="+mn-cs"/>
          <a:sym typeface="Hoefler Text"/>
        </a:defRPr>
      </a:lvl7pPr>
      <a:lvl8pPr marL="0" marR="0" indent="0" algn="ctr" defTabSz="584200" rtl="0" latinLnBrk="0">
        <a:lnSpc>
          <a:spcPct val="100000"/>
        </a:lnSpc>
        <a:spcBef>
          <a:spcPts val="0"/>
        </a:spcBef>
        <a:spcAft>
          <a:spcPts val="0"/>
        </a:spcAft>
        <a:buClrTx/>
        <a:buSzTx/>
        <a:buFontTx/>
        <a:buNone/>
        <a:tabLst/>
        <a:defRPr b="0" baseline="0" cap="none" i="0" spc="0" strike="noStrike" sz="6800" u="none">
          <a:ln>
            <a:noFill/>
          </a:ln>
          <a:solidFill>
            <a:srgbClr val="BCB08F"/>
          </a:solidFill>
          <a:effectLst>
            <a:outerShdw sx="100000" sy="100000" kx="0" ky="0" algn="b" rotWithShape="0" blurRad="12700" dist="12700" dir="16200000">
              <a:srgbClr val="000000">
                <a:alpha val="50000"/>
              </a:srgbClr>
            </a:outerShdw>
          </a:effectLst>
          <a:uFillTx/>
          <a:latin typeface="+mn-lt"/>
          <a:ea typeface="+mn-ea"/>
          <a:cs typeface="+mn-cs"/>
          <a:sym typeface="Hoefler Text"/>
        </a:defRPr>
      </a:lvl8pPr>
      <a:lvl9pPr marL="0" marR="0" indent="0" algn="ctr" defTabSz="584200" rtl="0" latinLnBrk="0">
        <a:lnSpc>
          <a:spcPct val="100000"/>
        </a:lnSpc>
        <a:spcBef>
          <a:spcPts val="0"/>
        </a:spcBef>
        <a:spcAft>
          <a:spcPts val="0"/>
        </a:spcAft>
        <a:buClrTx/>
        <a:buSzTx/>
        <a:buFontTx/>
        <a:buNone/>
        <a:tabLst/>
        <a:defRPr b="0" baseline="0" cap="none" i="0" spc="0" strike="noStrike" sz="6800" u="none">
          <a:ln>
            <a:noFill/>
          </a:ln>
          <a:solidFill>
            <a:srgbClr val="BCB08F"/>
          </a:solidFill>
          <a:effectLst>
            <a:outerShdw sx="100000" sy="100000" kx="0" ky="0" algn="b" rotWithShape="0" blurRad="12700" dist="12700" dir="16200000">
              <a:srgbClr val="000000">
                <a:alpha val="50000"/>
              </a:srgbClr>
            </a:outerShdw>
          </a:effectLst>
          <a:uFillTx/>
          <a:latin typeface="+mn-lt"/>
          <a:ea typeface="+mn-ea"/>
          <a:cs typeface="+mn-cs"/>
          <a:sym typeface="Hoefler Text"/>
        </a:defRPr>
      </a:lvl9pPr>
    </p:titleStyle>
    <p:bodyStyle>
      <a:lvl1pPr marL="482600" marR="0" indent="-482600" algn="l" defTabSz="584200" rtl="0" latinLnBrk="0">
        <a:lnSpc>
          <a:spcPct val="120000"/>
        </a:lnSpc>
        <a:spcBef>
          <a:spcPts val="3200"/>
        </a:spcBef>
        <a:spcAft>
          <a:spcPts val="0"/>
        </a:spcAft>
        <a:buClrTx/>
        <a:buSzPct val="50000"/>
        <a:buFontTx/>
        <a:buBlip>
          <a:blip r:embed="rId3"/>
        </a:buBlip>
        <a:tabLst/>
        <a:defRPr b="0" baseline="0" cap="none" i="1" spc="0" strike="noStrike" sz="4200" u="none">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1pPr>
      <a:lvl2pPr marL="965200" marR="0" indent="-482600" algn="l" defTabSz="584200" rtl="0" latinLnBrk="0">
        <a:lnSpc>
          <a:spcPct val="120000"/>
        </a:lnSpc>
        <a:spcBef>
          <a:spcPts val="3200"/>
        </a:spcBef>
        <a:spcAft>
          <a:spcPts val="0"/>
        </a:spcAft>
        <a:buClrTx/>
        <a:buSzPct val="50000"/>
        <a:buFontTx/>
        <a:buBlip>
          <a:blip r:embed="rId3"/>
        </a:buBlip>
        <a:tabLst/>
        <a:defRPr b="0" baseline="0" cap="none" i="1" spc="0" strike="noStrike" sz="4200" u="none">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2pPr>
      <a:lvl3pPr marL="1447800" marR="0" indent="-482600" algn="l" defTabSz="584200" rtl="0" latinLnBrk="0">
        <a:lnSpc>
          <a:spcPct val="120000"/>
        </a:lnSpc>
        <a:spcBef>
          <a:spcPts val="3200"/>
        </a:spcBef>
        <a:spcAft>
          <a:spcPts val="0"/>
        </a:spcAft>
        <a:buClrTx/>
        <a:buSzPct val="50000"/>
        <a:buFontTx/>
        <a:buBlip>
          <a:blip r:embed="rId3"/>
        </a:buBlip>
        <a:tabLst/>
        <a:defRPr b="0" baseline="0" cap="none" i="1" spc="0" strike="noStrike" sz="4200" u="none">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3pPr>
      <a:lvl4pPr marL="1930400" marR="0" indent="-482600" algn="l" defTabSz="584200" rtl="0" latinLnBrk="0">
        <a:lnSpc>
          <a:spcPct val="120000"/>
        </a:lnSpc>
        <a:spcBef>
          <a:spcPts val="3200"/>
        </a:spcBef>
        <a:spcAft>
          <a:spcPts val="0"/>
        </a:spcAft>
        <a:buClrTx/>
        <a:buSzPct val="50000"/>
        <a:buFontTx/>
        <a:buBlip>
          <a:blip r:embed="rId3"/>
        </a:buBlip>
        <a:tabLst/>
        <a:defRPr b="0" baseline="0" cap="none" i="1" spc="0" strike="noStrike" sz="4200" u="none">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4pPr>
      <a:lvl5pPr marL="2413000" marR="0" indent="-482600" algn="l" defTabSz="584200" rtl="0" latinLnBrk="0">
        <a:lnSpc>
          <a:spcPct val="120000"/>
        </a:lnSpc>
        <a:spcBef>
          <a:spcPts val="3200"/>
        </a:spcBef>
        <a:spcAft>
          <a:spcPts val="0"/>
        </a:spcAft>
        <a:buClrTx/>
        <a:buSzPct val="50000"/>
        <a:buFontTx/>
        <a:buBlip>
          <a:blip r:embed="rId3"/>
        </a:buBlip>
        <a:tabLst/>
        <a:defRPr b="0" baseline="0" cap="none" i="1" spc="0" strike="noStrike" sz="4200" u="none">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5pPr>
      <a:lvl6pPr marL="2895600" marR="0" indent="-482600" algn="l" defTabSz="584200" rtl="0" latinLnBrk="0">
        <a:lnSpc>
          <a:spcPct val="120000"/>
        </a:lnSpc>
        <a:spcBef>
          <a:spcPts val="3200"/>
        </a:spcBef>
        <a:spcAft>
          <a:spcPts val="0"/>
        </a:spcAft>
        <a:buClrTx/>
        <a:buSzPct val="50000"/>
        <a:buFontTx/>
        <a:buBlip>
          <a:blip r:embed="rId3"/>
        </a:buBlip>
        <a:tabLst/>
        <a:defRPr b="0" baseline="0" cap="none" i="1" spc="0" strike="noStrike" sz="4200" u="none">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6pPr>
      <a:lvl7pPr marL="3378200" marR="0" indent="-482600" algn="l" defTabSz="584200" rtl="0" latinLnBrk="0">
        <a:lnSpc>
          <a:spcPct val="120000"/>
        </a:lnSpc>
        <a:spcBef>
          <a:spcPts val="3200"/>
        </a:spcBef>
        <a:spcAft>
          <a:spcPts val="0"/>
        </a:spcAft>
        <a:buClrTx/>
        <a:buSzPct val="50000"/>
        <a:buFontTx/>
        <a:buBlip>
          <a:blip r:embed="rId3"/>
        </a:buBlip>
        <a:tabLst/>
        <a:defRPr b="0" baseline="0" cap="none" i="1" spc="0" strike="noStrike" sz="4200" u="none">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7pPr>
      <a:lvl8pPr marL="3860800" marR="0" indent="-482600" algn="l" defTabSz="584200" rtl="0" latinLnBrk="0">
        <a:lnSpc>
          <a:spcPct val="120000"/>
        </a:lnSpc>
        <a:spcBef>
          <a:spcPts val="3200"/>
        </a:spcBef>
        <a:spcAft>
          <a:spcPts val="0"/>
        </a:spcAft>
        <a:buClrTx/>
        <a:buSzPct val="50000"/>
        <a:buFontTx/>
        <a:buBlip>
          <a:blip r:embed="rId3"/>
        </a:buBlip>
        <a:tabLst/>
        <a:defRPr b="0" baseline="0" cap="none" i="1" spc="0" strike="noStrike" sz="4200" u="none">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8pPr>
      <a:lvl9pPr marL="4343400" marR="0" indent="-482600" algn="l" defTabSz="584200" rtl="0" latinLnBrk="0">
        <a:lnSpc>
          <a:spcPct val="120000"/>
        </a:lnSpc>
        <a:spcBef>
          <a:spcPts val="3200"/>
        </a:spcBef>
        <a:spcAft>
          <a:spcPts val="0"/>
        </a:spcAft>
        <a:buClrTx/>
        <a:buSzPct val="50000"/>
        <a:buFontTx/>
        <a:buBlip>
          <a:blip r:embed="rId3"/>
        </a:buBlip>
        <a:tabLst/>
        <a:defRPr b="0" baseline="0" cap="none" i="1" spc="0" strike="noStrike" sz="4200" u="none">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9pPr>
    </p:bodyStyle>
    <p:otherStyle>
      <a:lvl1pPr marL="0" marR="0" indent="0" algn="ctr" defTabSz="584200" latinLnBrk="0">
        <a:lnSpc>
          <a:spcPct val="100000"/>
        </a:lnSpc>
        <a:spcBef>
          <a:spcPts val="0"/>
        </a:spcBef>
        <a:spcAft>
          <a:spcPts val="0"/>
        </a:spcAft>
        <a:buClrTx/>
        <a:buSzTx/>
        <a:buFontTx/>
        <a:buNone/>
        <a:tabLst/>
        <a:defRPr b="1" baseline="0" cap="none" i="0" spc="0" strike="noStrike" sz="2000" u="none">
          <a:ln>
            <a:noFill/>
          </a:ln>
          <a:solidFill>
            <a:schemeClr val="tx1"/>
          </a:solidFill>
          <a:effectLst>
            <a:outerShdw sx="100000" sy="100000" kx="0" ky="0" algn="b" rotWithShape="0" blurRad="25400" dist="12700" dir="16200000">
              <a:srgbClr val="000000">
                <a:alpha val="80000"/>
              </a:srgbClr>
            </a:outerShdw>
          </a:effectLst>
          <a:uFillTx/>
          <a:latin typeface="+mn-lt"/>
          <a:ea typeface="+mn-ea"/>
          <a:cs typeface="+mn-cs"/>
          <a:sym typeface="Palatino"/>
        </a:defRPr>
      </a:lvl1pPr>
      <a:lvl2pPr marL="0" marR="0" indent="228600" algn="ctr" defTabSz="584200" latinLnBrk="0">
        <a:lnSpc>
          <a:spcPct val="100000"/>
        </a:lnSpc>
        <a:spcBef>
          <a:spcPts val="0"/>
        </a:spcBef>
        <a:spcAft>
          <a:spcPts val="0"/>
        </a:spcAft>
        <a:buClrTx/>
        <a:buSzTx/>
        <a:buFontTx/>
        <a:buNone/>
        <a:tabLst/>
        <a:defRPr b="1" baseline="0" cap="none" i="0" spc="0" strike="noStrike" sz="2000" u="none">
          <a:ln>
            <a:noFill/>
          </a:ln>
          <a:solidFill>
            <a:schemeClr val="tx1"/>
          </a:solidFill>
          <a:effectLst>
            <a:outerShdw sx="100000" sy="100000" kx="0" ky="0" algn="b" rotWithShape="0" blurRad="25400" dist="12700" dir="16200000">
              <a:srgbClr val="000000">
                <a:alpha val="80000"/>
              </a:srgbClr>
            </a:outerShdw>
          </a:effectLst>
          <a:uFillTx/>
          <a:latin typeface="+mn-lt"/>
          <a:ea typeface="+mn-ea"/>
          <a:cs typeface="+mn-cs"/>
          <a:sym typeface="Palatino"/>
        </a:defRPr>
      </a:lvl2pPr>
      <a:lvl3pPr marL="0" marR="0" indent="457200" algn="ctr" defTabSz="584200" latinLnBrk="0">
        <a:lnSpc>
          <a:spcPct val="100000"/>
        </a:lnSpc>
        <a:spcBef>
          <a:spcPts val="0"/>
        </a:spcBef>
        <a:spcAft>
          <a:spcPts val="0"/>
        </a:spcAft>
        <a:buClrTx/>
        <a:buSzTx/>
        <a:buFontTx/>
        <a:buNone/>
        <a:tabLst/>
        <a:defRPr b="1" baseline="0" cap="none" i="0" spc="0" strike="noStrike" sz="2000" u="none">
          <a:ln>
            <a:noFill/>
          </a:ln>
          <a:solidFill>
            <a:schemeClr val="tx1"/>
          </a:solidFill>
          <a:effectLst>
            <a:outerShdw sx="100000" sy="100000" kx="0" ky="0" algn="b" rotWithShape="0" blurRad="25400" dist="12700" dir="16200000">
              <a:srgbClr val="000000">
                <a:alpha val="80000"/>
              </a:srgbClr>
            </a:outerShdw>
          </a:effectLst>
          <a:uFillTx/>
          <a:latin typeface="+mn-lt"/>
          <a:ea typeface="+mn-ea"/>
          <a:cs typeface="+mn-cs"/>
          <a:sym typeface="Palatino"/>
        </a:defRPr>
      </a:lvl3pPr>
      <a:lvl4pPr marL="0" marR="0" indent="685800" algn="ctr" defTabSz="584200" latinLnBrk="0">
        <a:lnSpc>
          <a:spcPct val="100000"/>
        </a:lnSpc>
        <a:spcBef>
          <a:spcPts val="0"/>
        </a:spcBef>
        <a:spcAft>
          <a:spcPts val="0"/>
        </a:spcAft>
        <a:buClrTx/>
        <a:buSzTx/>
        <a:buFontTx/>
        <a:buNone/>
        <a:tabLst/>
        <a:defRPr b="1" baseline="0" cap="none" i="0" spc="0" strike="noStrike" sz="2000" u="none">
          <a:ln>
            <a:noFill/>
          </a:ln>
          <a:solidFill>
            <a:schemeClr val="tx1"/>
          </a:solidFill>
          <a:effectLst>
            <a:outerShdw sx="100000" sy="100000" kx="0" ky="0" algn="b" rotWithShape="0" blurRad="25400" dist="12700" dir="16200000">
              <a:srgbClr val="000000">
                <a:alpha val="80000"/>
              </a:srgbClr>
            </a:outerShdw>
          </a:effectLst>
          <a:uFillTx/>
          <a:latin typeface="+mn-lt"/>
          <a:ea typeface="+mn-ea"/>
          <a:cs typeface="+mn-cs"/>
          <a:sym typeface="Palatino"/>
        </a:defRPr>
      </a:lvl4pPr>
      <a:lvl5pPr marL="0" marR="0" indent="914400" algn="ctr" defTabSz="584200" latinLnBrk="0">
        <a:lnSpc>
          <a:spcPct val="100000"/>
        </a:lnSpc>
        <a:spcBef>
          <a:spcPts val="0"/>
        </a:spcBef>
        <a:spcAft>
          <a:spcPts val="0"/>
        </a:spcAft>
        <a:buClrTx/>
        <a:buSzTx/>
        <a:buFontTx/>
        <a:buNone/>
        <a:tabLst/>
        <a:defRPr b="1" baseline="0" cap="none" i="0" spc="0" strike="noStrike" sz="2000" u="none">
          <a:ln>
            <a:noFill/>
          </a:ln>
          <a:solidFill>
            <a:schemeClr val="tx1"/>
          </a:solidFill>
          <a:effectLst>
            <a:outerShdw sx="100000" sy="100000" kx="0" ky="0" algn="b" rotWithShape="0" blurRad="25400" dist="12700" dir="16200000">
              <a:srgbClr val="000000">
                <a:alpha val="80000"/>
              </a:srgbClr>
            </a:outerShdw>
          </a:effectLst>
          <a:uFillTx/>
          <a:latin typeface="+mn-lt"/>
          <a:ea typeface="+mn-ea"/>
          <a:cs typeface="+mn-cs"/>
          <a:sym typeface="Palatino"/>
        </a:defRPr>
      </a:lvl5pPr>
      <a:lvl6pPr marL="0" marR="0" indent="1143000" algn="ctr" defTabSz="584200" latinLnBrk="0">
        <a:lnSpc>
          <a:spcPct val="100000"/>
        </a:lnSpc>
        <a:spcBef>
          <a:spcPts val="0"/>
        </a:spcBef>
        <a:spcAft>
          <a:spcPts val="0"/>
        </a:spcAft>
        <a:buClrTx/>
        <a:buSzTx/>
        <a:buFontTx/>
        <a:buNone/>
        <a:tabLst/>
        <a:defRPr b="1" baseline="0" cap="none" i="0" spc="0" strike="noStrike" sz="2000" u="none">
          <a:ln>
            <a:noFill/>
          </a:ln>
          <a:solidFill>
            <a:schemeClr val="tx1"/>
          </a:solidFill>
          <a:effectLst>
            <a:outerShdw sx="100000" sy="100000" kx="0" ky="0" algn="b" rotWithShape="0" blurRad="25400" dist="12700" dir="16200000">
              <a:srgbClr val="000000">
                <a:alpha val="80000"/>
              </a:srgbClr>
            </a:outerShdw>
          </a:effectLst>
          <a:uFillTx/>
          <a:latin typeface="+mn-lt"/>
          <a:ea typeface="+mn-ea"/>
          <a:cs typeface="+mn-cs"/>
          <a:sym typeface="Palatino"/>
        </a:defRPr>
      </a:lvl6pPr>
      <a:lvl7pPr marL="0" marR="0" indent="1371600" algn="ctr" defTabSz="584200" latinLnBrk="0">
        <a:lnSpc>
          <a:spcPct val="100000"/>
        </a:lnSpc>
        <a:spcBef>
          <a:spcPts val="0"/>
        </a:spcBef>
        <a:spcAft>
          <a:spcPts val="0"/>
        </a:spcAft>
        <a:buClrTx/>
        <a:buSzTx/>
        <a:buFontTx/>
        <a:buNone/>
        <a:tabLst/>
        <a:defRPr b="1" baseline="0" cap="none" i="0" spc="0" strike="noStrike" sz="2000" u="none">
          <a:ln>
            <a:noFill/>
          </a:ln>
          <a:solidFill>
            <a:schemeClr val="tx1"/>
          </a:solidFill>
          <a:effectLst>
            <a:outerShdw sx="100000" sy="100000" kx="0" ky="0" algn="b" rotWithShape="0" blurRad="25400" dist="12700" dir="16200000">
              <a:srgbClr val="000000">
                <a:alpha val="80000"/>
              </a:srgbClr>
            </a:outerShdw>
          </a:effectLst>
          <a:uFillTx/>
          <a:latin typeface="+mn-lt"/>
          <a:ea typeface="+mn-ea"/>
          <a:cs typeface="+mn-cs"/>
          <a:sym typeface="Palatino"/>
        </a:defRPr>
      </a:lvl7pPr>
      <a:lvl8pPr marL="0" marR="0" indent="1600200" algn="ctr" defTabSz="584200" latinLnBrk="0">
        <a:lnSpc>
          <a:spcPct val="100000"/>
        </a:lnSpc>
        <a:spcBef>
          <a:spcPts val="0"/>
        </a:spcBef>
        <a:spcAft>
          <a:spcPts val="0"/>
        </a:spcAft>
        <a:buClrTx/>
        <a:buSzTx/>
        <a:buFontTx/>
        <a:buNone/>
        <a:tabLst/>
        <a:defRPr b="1" baseline="0" cap="none" i="0" spc="0" strike="noStrike" sz="2000" u="none">
          <a:ln>
            <a:noFill/>
          </a:ln>
          <a:solidFill>
            <a:schemeClr val="tx1"/>
          </a:solidFill>
          <a:effectLst>
            <a:outerShdw sx="100000" sy="100000" kx="0" ky="0" algn="b" rotWithShape="0" blurRad="25400" dist="12700" dir="16200000">
              <a:srgbClr val="000000">
                <a:alpha val="80000"/>
              </a:srgbClr>
            </a:outerShdw>
          </a:effectLst>
          <a:uFillTx/>
          <a:latin typeface="+mn-lt"/>
          <a:ea typeface="+mn-ea"/>
          <a:cs typeface="+mn-cs"/>
          <a:sym typeface="Palatino"/>
        </a:defRPr>
      </a:lvl8pPr>
      <a:lvl9pPr marL="0" marR="0" indent="1828800" algn="ctr" defTabSz="584200" latinLnBrk="0">
        <a:lnSpc>
          <a:spcPct val="100000"/>
        </a:lnSpc>
        <a:spcBef>
          <a:spcPts val="0"/>
        </a:spcBef>
        <a:spcAft>
          <a:spcPts val="0"/>
        </a:spcAft>
        <a:buClrTx/>
        <a:buSzTx/>
        <a:buFontTx/>
        <a:buNone/>
        <a:tabLst/>
        <a:defRPr b="1" baseline="0" cap="none" i="0" spc="0" strike="noStrike" sz="2000" u="none">
          <a:ln>
            <a:noFill/>
          </a:ln>
          <a:solidFill>
            <a:schemeClr val="tx1"/>
          </a:solidFill>
          <a:effectLst>
            <a:outerShdw sx="100000" sy="100000" kx="0" ky="0" algn="b" rotWithShape="0" blurRad="25400" dist="12700" dir="16200000">
              <a:srgbClr val="000000">
                <a:alpha val="80000"/>
              </a:srgbClr>
            </a:outerShdw>
          </a:effectLst>
          <a:uFillTx/>
          <a:latin typeface="+mn-lt"/>
          <a:ea typeface="+mn-ea"/>
          <a:cs typeface="+mn-cs"/>
          <a:sym typeface="Palatino"/>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307A3D"/>
        </a:solidFill>
      </p:bgPr>
    </p:bg>
    <p:spTree>
      <p:nvGrpSpPr>
        <p:cNvPr id="1" name=""/>
        <p:cNvGrpSpPr/>
        <p:nvPr/>
      </p:nvGrpSpPr>
      <p:grpSpPr>
        <a:xfrm>
          <a:off x="0" y="0"/>
          <a:ext cx="0" cy="0"/>
          <a:chOff x="0" y="0"/>
          <a:chExt cx="0" cy="0"/>
        </a:xfrm>
      </p:grpSpPr>
      <p:sp>
        <p:nvSpPr>
          <p:cNvPr id="120" name="Cross-Racial/Cross-Cultural Ministry"/>
          <p:cNvSpPr txBox="1"/>
          <p:nvPr>
            <p:ph type="ctrTitle"/>
          </p:nvPr>
        </p:nvSpPr>
        <p:spPr>
          <a:prstGeom prst="rect">
            <a:avLst/>
          </a:prstGeom>
        </p:spPr>
        <p:txBody>
          <a:bodyPr/>
          <a:lstStyle>
            <a:lvl1pPr>
              <a:defRPr>
                <a:solidFill>
                  <a:srgbClr val="EDDCC3"/>
                </a:solidFill>
              </a:defRPr>
            </a:lvl1pPr>
          </a:lstStyle>
          <a:p>
            <a:pPr/>
            <a:r>
              <a:t>Cross-Racial/Cross-Cultural Ministry</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307A3D"/>
        </a:solidFill>
      </p:bgPr>
    </p:bg>
    <p:spTree>
      <p:nvGrpSpPr>
        <p:cNvPr id="1" name=""/>
        <p:cNvGrpSpPr/>
        <p:nvPr/>
      </p:nvGrpSpPr>
      <p:grpSpPr>
        <a:xfrm>
          <a:off x="0" y="0"/>
          <a:ext cx="0" cy="0"/>
          <a:chOff x="0" y="0"/>
          <a:chExt cx="0" cy="0"/>
        </a:xfrm>
      </p:grpSpPr>
      <p:sp>
        <p:nvSpPr>
          <p:cNvPr id="154" name="Description of an Effective…"/>
          <p:cNvSpPr txBox="1"/>
          <p:nvPr>
            <p:ph type="title"/>
          </p:nvPr>
        </p:nvSpPr>
        <p:spPr>
          <a:prstGeom prst="rect">
            <a:avLst/>
          </a:prstGeom>
        </p:spPr>
        <p:txBody>
          <a:bodyPr/>
          <a:lstStyle/>
          <a:p>
            <a:pPr defTabSz="443991">
              <a:defRPr sz="5168">
                <a:solidFill>
                  <a:srgbClr val="EDDCC3"/>
                </a:solidFill>
                <a:effectLst>
                  <a:outerShdw sx="100000" sy="100000" kx="0" ky="0" algn="b" rotWithShape="0" blurRad="9652" dist="9652" dir="16200000">
                    <a:srgbClr val="000000">
                      <a:alpha val="50000"/>
                    </a:srgbClr>
                  </a:outerShdw>
                </a:effectLst>
              </a:defRPr>
            </a:pPr>
            <a:r>
              <a:t>Description of an Effective</a:t>
            </a:r>
          </a:p>
          <a:p>
            <a:pPr defTabSz="443991">
              <a:defRPr sz="5168">
                <a:solidFill>
                  <a:srgbClr val="EDDCC3"/>
                </a:solidFill>
                <a:effectLst>
                  <a:outerShdw sx="100000" sy="100000" kx="0" ky="0" algn="b" rotWithShape="0" blurRad="9652" dist="9652" dir="16200000">
                    <a:srgbClr val="000000">
                      <a:alpha val="50000"/>
                    </a:srgbClr>
                  </a:outerShdw>
                </a:effectLst>
              </a:defRPr>
            </a:pPr>
            <a:r>
              <a:t> CRCC Ministry</a:t>
            </a:r>
          </a:p>
        </p:txBody>
      </p:sp>
      <p:sp>
        <p:nvSpPr>
          <p:cNvPr id="155" name="The clergy person is culturally competent with strong relational skills and emotional intelligence.…"/>
          <p:cNvSpPr txBox="1"/>
          <p:nvPr>
            <p:ph type="body" idx="1"/>
          </p:nvPr>
        </p:nvSpPr>
        <p:spPr>
          <a:xfrm>
            <a:off x="1270000" y="2608486"/>
            <a:ext cx="10464800" cy="5677992"/>
          </a:xfrm>
          <a:prstGeom prst="rect">
            <a:avLst/>
          </a:prstGeom>
        </p:spPr>
        <p:txBody>
          <a:bodyPr lIns="63500" tIns="63500" rIns="63500" bIns="63500" numCol="2" spcCol="523240"/>
          <a:lstStyle/>
          <a:p>
            <a:pPr marL="299211" indent="-299211" defTabSz="362204">
              <a:spcBef>
                <a:spcPts val="1900"/>
              </a:spcBef>
              <a:buSzPct val="100000"/>
              <a:buChar char="•"/>
              <a:defRPr sz="2604">
                <a:solidFill>
                  <a:srgbClr val="EDDCC3"/>
                </a:solidFill>
                <a:effectLst/>
              </a:defRPr>
            </a:pPr>
            <a:r>
              <a:rPr i="0"/>
              <a:t>The clergy person is culturally competent with strong relational skills and emotional intelligence.</a:t>
            </a:r>
            <a:endParaRPr i="0"/>
          </a:p>
          <a:p>
            <a:pPr marL="299211" indent="-299211" defTabSz="362204">
              <a:spcBef>
                <a:spcPts val="1900"/>
              </a:spcBef>
              <a:buSzPct val="100000"/>
              <a:buChar char="•"/>
              <a:defRPr sz="2604">
                <a:solidFill>
                  <a:srgbClr val="EDDCC3"/>
                </a:solidFill>
                <a:effectLst/>
              </a:defRPr>
            </a:pPr>
            <a:r>
              <a:rPr i="0"/>
              <a:t>The congregation is prepared, informed and receptive. </a:t>
            </a:r>
            <a:endParaRPr i="0"/>
          </a:p>
          <a:p>
            <a:pPr marL="299211" indent="-299211" defTabSz="362204">
              <a:spcBef>
                <a:spcPts val="1900"/>
              </a:spcBef>
              <a:buSzPct val="100000"/>
              <a:buChar char="•"/>
              <a:defRPr sz="2604">
                <a:solidFill>
                  <a:srgbClr val="EDDCC3"/>
                </a:solidFill>
                <a:effectLst/>
              </a:defRPr>
            </a:pPr>
            <a:r>
              <a:rPr i="0"/>
              <a:t>Both clergy and congregation are willing to do the hard work of transition.</a:t>
            </a:r>
            <a:endParaRPr i="0"/>
          </a:p>
          <a:p>
            <a:pPr marL="299211" indent="-299211" defTabSz="362204">
              <a:spcBef>
                <a:spcPts val="1900"/>
              </a:spcBef>
              <a:buSzPct val="100000"/>
              <a:buChar char="•"/>
              <a:defRPr sz="2604">
                <a:solidFill>
                  <a:srgbClr val="EDDCC3"/>
                </a:solidFill>
                <a:effectLst/>
              </a:defRPr>
            </a:pPr>
            <a:r>
              <a:rPr i="0"/>
              <a:t>Both clergy and congregation are enriched by the appointment.   </a:t>
            </a:r>
            <a:endParaRPr i="0"/>
          </a:p>
          <a:p>
            <a:pPr marL="299211" indent="-299211" defTabSz="362204">
              <a:spcBef>
                <a:spcPts val="1900"/>
              </a:spcBef>
              <a:buSzPct val="100000"/>
              <a:buChar char="•"/>
              <a:defRPr sz="2604">
                <a:solidFill>
                  <a:srgbClr val="EDDCC3"/>
                </a:solidFill>
                <a:effectLst/>
              </a:defRPr>
            </a:pPr>
            <a:r>
              <a:rPr i="0"/>
              <a:t>The appointment transition is smooth for the clergy and congregation.</a:t>
            </a:r>
            <a:endParaRPr i="0"/>
          </a:p>
          <a:p>
            <a:pPr marL="299211" indent="-299211" defTabSz="362204">
              <a:spcBef>
                <a:spcPts val="1900"/>
              </a:spcBef>
              <a:buSzPct val="100000"/>
              <a:buChar char="•"/>
              <a:defRPr sz="2604">
                <a:solidFill>
                  <a:srgbClr val="EDDCC3"/>
                </a:solidFill>
                <a:effectLst/>
              </a:defRPr>
            </a:pPr>
            <a:r>
              <a:rPr i="0"/>
              <a:t>Clergy and congregation balance curiosity and learning in new ways.</a:t>
            </a:r>
            <a:endParaRPr i="0"/>
          </a:p>
          <a:p>
            <a:pPr marL="299211" indent="-299211" defTabSz="362204">
              <a:spcBef>
                <a:spcPts val="1900"/>
              </a:spcBef>
              <a:buSzPct val="100000"/>
              <a:buChar char="•"/>
              <a:defRPr sz="2604">
                <a:solidFill>
                  <a:srgbClr val="EDDCC3"/>
                </a:solidFill>
                <a:effectLst/>
              </a:defRPr>
            </a:pPr>
            <a:r>
              <a:rPr i="0"/>
              <a:t>Support systems are included as an extended part of the appointment.</a:t>
            </a:r>
          </a:p>
        </p:txBody>
      </p:sp>
    </p:spTree>
  </p:cSld>
  <p:clrMapOvr>
    <a:masterClrMapping/>
  </p:clrMapOvr>
  <mc:AlternateContent xmlns:mc="http://schemas.openxmlformats.org/markup-compatibility/2006">
    <mc:Choice xmlns:p14="http://schemas.microsoft.com/office/powerpoint/2010/main" Requires="p14">
      <p:transition spd="med" advClick="1" p14:dur="1000">
        <p:push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5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5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5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5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5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55">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155">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5"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307A3D"/>
        </a:solidFill>
      </p:bgPr>
    </p:bg>
    <p:spTree>
      <p:nvGrpSpPr>
        <p:cNvPr id="1" name=""/>
        <p:cNvGrpSpPr/>
        <p:nvPr/>
      </p:nvGrpSpPr>
      <p:grpSpPr>
        <a:xfrm>
          <a:off x="0" y="0"/>
          <a:ext cx="0" cy="0"/>
          <a:chOff x="0" y="0"/>
          <a:chExt cx="0" cy="0"/>
        </a:xfrm>
      </p:grpSpPr>
      <p:sp>
        <p:nvSpPr>
          <p:cNvPr id="159" name="Recommended Preparation for CRCC Ministry…"/>
          <p:cNvSpPr txBox="1"/>
          <p:nvPr>
            <p:ph type="title"/>
          </p:nvPr>
        </p:nvSpPr>
        <p:spPr>
          <a:prstGeom prst="rect">
            <a:avLst/>
          </a:prstGeom>
        </p:spPr>
        <p:txBody>
          <a:bodyPr/>
          <a:lstStyle/>
          <a:p>
            <a:pPr defTabSz="344677">
              <a:defRPr sz="4012">
                <a:solidFill>
                  <a:srgbClr val="EDDCC3"/>
                </a:solidFill>
                <a:effectLst>
                  <a:outerShdw sx="100000" sy="100000" kx="0" ky="0" algn="b" rotWithShape="0" blurRad="7492" dist="7492" dir="16200000">
                    <a:srgbClr val="000000">
                      <a:alpha val="50000"/>
                    </a:srgbClr>
                  </a:outerShdw>
                </a:effectLst>
              </a:defRPr>
            </a:pPr>
            <a:r>
              <a:t>Recommended Preparation for CRCC Ministry</a:t>
            </a:r>
          </a:p>
          <a:p>
            <a:pPr defTabSz="344677">
              <a:defRPr sz="4012">
                <a:solidFill>
                  <a:srgbClr val="EDDCC3"/>
                </a:solidFill>
                <a:effectLst>
                  <a:outerShdw sx="100000" sy="100000" kx="0" ky="0" algn="b" rotWithShape="0" blurRad="7492" dist="7492" dir="16200000">
                    <a:srgbClr val="000000">
                      <a:alpha val="50000"/>
                    </a:srgbClr>
                  </a:outerShdw>
                </a:effectLst>
              </a:defRPr>
            </a:pPr>
            <a:r>
              <a:t>For both Clergy and Congregations</a:t>
            </a:r>
          </a:p>
        </p:txBody>
      </p:sp>
      <p:sp>
        <p:nvSpPr>
          <p:cNvPr id="160" name="Changing Racism 3-Day Workshop…"/>
          <p:cNvSpPr txBox="1"/>
          <p:nvPr>
            <p:ph type="body" idx="1"/>
          </p:nvPr>
        </p:nvSpPr>
        <p:spPr>
          <a:xfrm>
            <a:off x="1270000" y="2665412"/>
            <a:ext cx="10464800" cy="6034088"/>
          </a:xfrm>
          <a:prstGeom prst="rect">
            <a:avLst/>
          </a:prstGeom>
        </p:spPr>
        <p:txBody>
          <a:bodyPr/>
          <a:lstStyle/>
          <a:p>
            <a:pPr marL="200378" indent="-200378" defTabSz="379729">
              <a:spcBef>
                <a:spcPts val="2000"/>
              </a:spcBef>
              <a:buSzPct val="100000"/>
              <a:buAutoNum type="arabicPeriod" startAt="1"/>
              <a:defRPr i="0" sz="2730">
                <a:solidFill>
                  <a:srgbClr val="EDDCC3"/>
                </a:solidFill>
                <a:effectLst/>
              </a:defRPr>
            </a:pPr>
            <a:r>
              <a:t>Changing Racism 3-Day Workshop</a:t>
            </a:r>
          </a:p>
          <a:p>
            <a:pPr marL="200378" indent="-200378" defTabSz="379729">
              <a:spcBef>
                <a:spcPts val="2000"/>
              </a:spcBef>
              <a:buSzPct val="100000"/>
              <a:buAutoNum type="arabicPeriod" startAt="1"/>
              <a:defRPr i="0" sz="2730">
                <a:solidFill>
                  <a:srgbClr val="EDDCC3"/>
                </a:solidFill>
                <a:effectLst/>
              </a:defRPr>
            </a:pPr>
            <a:r>
              <a:t>UnLearning Racism Workshop</a:t>
            </a:r>
          </a:p>
          <a:p>
            <a:pPr marL="200378" indent="-200378" defTabSz="379729">
              <a:spcBef>
                <a:spcPts val="2000"/>
              </a:spcBef>
              <a:buSzPct val="100000"/>
              <a:buAutoNum type="arabicPeriod" startAt="1"/>
              <a:defRPr i="0" sz="2730">
                <a:solidFill>
                  <a:srgbClr val="EDDCC3"/>
                </a:solidFill>
                <a:effectLst/>
              </a:defRPr>
            </a:pPr>
            <a:r>
              <a:t>Emotional Intelligence Workshop</a:t>
            </a:r>
          </a:p>
          <a:p>
            <a:pPr marL="200378" indent="-200378" defTabSz="379729">
              <a:spcBef>
                <a:spcPts val="2000"/>
              </a:spcBef>
              <a:buSzPct val="100000"/>
              <a:buAutoNum type="arabicPeriod" startAt="1"/>
              <a:defRPr i="0" sz="2730">
                <a:solidFill>
                  <a:srgbClr val="EDDCC3"/>
                </a:solidFill>
                <a:effectLst/>
              </a:defRPr>
            </a:pPr>
            <a:r>
              <a:t>Implicit Bias Workshop</a:t>
            </a:r>
          </a:p>
          <a:p>
            <a:pPr marL="200378" indent="-200378" defTabSz="379729">
              <a:spcBef>
                <a:spcPts val="2000"/>
              </a:spcBef>
              <a:buSzPct val="100000"/>
              <a:buAutoNum type="arabicPeriod" startAt="1"/>
              <a:defRPr i="0" sz="2730">
                <a:solidFill>
                  <a:srgbClr val="EDDCC3"/>
                </a:solidFill>
                <a:effectLst/>
              </a:defRPr>
            </a:pPr>
            <a:r>
              <a:t>MissionInsite Workshop</a:t>
            </a:r>
          </a:p>
          <a:p>
            <a:pPr marL="200378" indent="-200378" defTabSz="379729">
              <a:spcBef>
                <a:spcPts val="2000"/>
              </a:spcBef>
              <a:buSzPct val="100000"/>
              <a:buAutoNum type="arabicPeriod" startAt="1"/>
              <a:defRPr i="0" sz="2730">
                <a:solidFill>
                  <a:srgbClr val="EDDCC3"/>
                </a:solidFill>
                <a:effectLst/>
              </a:defRPr>
            </a:pPr>
            <a:r>
              <a:t>IDI Assessment (individual or group process)</a:t>
            </a:r>
          </a:p>
          <a:p>
            <a:pPr marL="200378" indent="-200378" defTabSz="379729">
              <a:spcBef>
                <a:spcPts val="2000"/>
              </a:spcBef>
              <a:buSzPct val="100000"/>
              <a:buAutoNum type="arabicPeriod" startAt="1"/>
              <a:defRPr i="0" sz="2730">
                <a:solidFill>
                  <a:srgbClr val="EDDCC3"/>
                </a:solidFill>
                <a:effectLst/>
              </a:defRPr>
            </a:pPr>
            <a:r>
              <a:t>Read </a:t>
            </a:r>
            <a:r>
              <a:rPr i="1"/>
              <a:t>Learning From Strangers: Pastor and Laity Edition</a:t>
            </a:r>
            <a:r>
              <a:t> workbook</a:t>
            </a:r>
          </a:p>
          <a:p>
            <a:pPr marL="200378" indent="-200378" defTabSz="379729">
              <a:spcBef>
                <a:spcPts val="2000"/>
              </a:spcBef>
              <a:buSzPct val="100000"/>
              <a:buAutoNum type="arabicPeriod" startAt="1"/>
              <a:defRPr i="0" sz="2730">
                <a:solidFill>
                  <a:srgbClr val="EDDCC3"/>
                </a:solidFill>
                <a:effectLst/>
              </a:defRPr>
            </a:pPr>
            <a:r>
              <a:t>Read </a:t>
            </a:r>
            <a:r>
              <a:rPr i="1"/>
              <a:t>Implicit Bias</a:t>
            </a:r>
            <a:r>
              <a:t> workbook</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307A3D"/>
        </a:solidFill>
      </p:bgPr>
    </p:bg>
    <p:spTree>
      <p:nvGrpSpPr>
        <p:cNvPr id="1" name=""/>
        <p:cNvGrpSpPr/>
        <p:nvPr/>
      </p:nvGrpSpPr>
      <p:grpSpPr>
        <a:xfrm>
          <a:off x="0" y="0"/>
          <a:ext cx="0" cy="0"/>
          <a:chOff x="0" y="0"/>
          <a:chExt cx="0" cy="0"/>
        </a:xfrm>
      </p:grpSpPr>
      <p:sp>
        <p:nvSpPr>
          <p:cNvPr id="164" name="In Conclusion"/>
          <p:cNvSpPr txBox="1"/>
          <p:nvPr>
            <p:ph type="title"/>
          </p:nvPr>
        </p:nvSpPr>
        <p:spPr>
          <a:prstGeom prst="rect">
            <a:avLst/>
          </a:prstGeom>
        </p:spPr>
        <p:txBody>
          <a:bodyPr/>
          <a:lstStyle>
            <a:lvl1pPr>
              <a:defRPr>
                <a:solidFill>
                  <a:srgbClr val="EDDCC3"/>
                </a:solidFill>
              </a:defRPr>
            </a:lvl1pPr>
          </a:lstStyle>
          <a:p>
            <a:pPr/>
            <a:r>
              <a:t>In Conclusion</a:t>
            </a:r>
          </a:p>
        </p:txBody>
      </p:sp>
      <p:sp>
        <p:nvSpPr>
          <p:cNvPr id="165" name="Give the one word that describes how you are feeling right now"/>
          <p:cNvSpPr txBox="1"/>
          <p:nvPr>
            <p:ph type="body" idx="1"/>
          </p:nvPr>
        </p:nvSpPr>
        <p:spPr>
          <a:xfrm>
            <a:off x="1270000" y="2019300"/>
            <a:ext cx="10464800" cy="5715000"/>
          </a:xfrm>
          <a:prstGeom prst="rect">
            <a:avLst/>
          </a:prstGeom>
        </p:spPr>
        <p:txBody>
          <a:bodyPr/>
          <a:lstStyle>
            <a:lvl1pPr>
              <a:buBlip>
                <a:blip r:embed="rId3"/>
              </a:buBlip>
              <a:defRPr i="0">
                <a:solidFill>
                  <a:srgbClr val="EDDCC3"/>
                </a:solidFill>
              </a:defRPr>
            </a:lvl1pPr>
          </a:lstStyle>
          <a:p>
            <a:pPr>
              <a:defRPr>
                <a:effectLst/>
              </a:defRPr>
            </a:pPr>
            <a:r>
              <a:t>Give the one word that describes how you are feeling right now</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307A3D"/>
        </a:solidFill>
      </p:bgPr>
    </p:bg>
    <p:spTree>
      <p:nvGrpSpPr>
        <p:cNvPr id="1" name=""/>
        <p:cNvGrpSpPr/>
        <p:nvPr/>
      </p:nvGrpSpPr>
      <p:grpSpPr>
        <a:xfrm>
          <a:off x="0" y="0"/>
          <a:ext cx="0" cy="0"/>
          <a:chOff x="0" y="0"/>
          <a:chExt cx="0" cy="0"/>
        </a:xfrm>
      </p:grpSpPr>
      <p:sp>
        <p:nvSpPr>
          <p:cNvPr id="122" name="Who’s in the Room?"/>
          <p:cNvSpPr txBox="1"/>
          <p:nvPr>
            <p:ph type="title"/>
          </p:nvPr>
        </p:nvSpPr>
        <p:spPr>
          <a:prstGeom prst="rect">
            <a:avLst/>
          </a:prstGeom>
        </p:spPr>
        <p:txBody>
          <a:bodyPr/>
          <a:lstStyle>
            <a:lvl1pPr>
              <a:defRPr>
                <a:solidFill>
                  <a:srgbClr val="EDDCC3"/>
                </a:solidFill>
              </a:defRPr>
            </a:lvl1pPr>
          </a:lstStyle>
          <a:p>
            <a:pPr/>
            <a:r>
              <a:t>Who’s in the Room?</a:t>
            </a:r>
          </a:p>
        </p:txBody>
      </p:sp>
      <p:sp>
        <p:nvSpPr>
          <p:cNvPr id="123" name="Say your first name…"/>
          <p:cNvSpPr txBox="1"/>
          <p:nvPr>
            <p:ph type="body" idx="1"/>
          </p:nvPr>
        </p:nvSpPr>
        <p:spPr>
          <a:xfrm>
            <a:off x="1270000" y="2380705"/>
            <a:ext cx="10464800" cy="5715001"/>
          </a:xfrm>
          <a:prstGeom prst="rect">
            <a:avLst/>
          </a:prstGeom>
        </p:spPr>
        <p:txBody>
          <a:bodyPr/>
          <a:lstStyle/>
          <a:p>
            <a:pPr>
              <a:buBlip>
                <a:blip r:embed="rId3"/>
              </a:buBlip>
              <a:defRPr i="0">
                <a:solidFill>
                  <a:srgbClr val="EDDCC3"/>
                </a:solidFill>
                <a:effectLst/>
              </a:defRPr>
            </a:pPr>
            <a:r>
              <a:t>Say your first name</a:t>
            </a:r>
          </a:p>
          <a:p>
            <a:pPr>
              <a:buBlip>
                <a:blip r:embed="rId3"/>
              </a:buBlip>
              <a:defRPr i="0">
                <a:solidFill>
                  <a:srgbClr val="EDDCC3"/>
                </a:solidFill>
                <a:effectLst/>
              </a:defRPr>
            </a:pPr>
            <a:r>
              <a:t>Give the one word that describes how you are feeling right now</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307A3D"/>
        </a:solidFill>
      </p:bgPr>
    </p:bg>
    <p:spTree>
      <p:nvGrpSpPr>
        <p:cNvPr id="1" name=""/>
        <p:cNvGrpSpPr/>
        <p:nvPr/>
      </p:nvGrpSpPr>
      <p:grpSpPr>
        <a:xfrm>
          <a:off x="0" y="0"/>
          <a:ext cx="0" cy="0"/>
          <a:chOff x="0" y="0"/>
          <a:chExt cx="0" cy="0"/>
        </a:xfrm>
      </p:grpSpPr>
      <p:sp>
        <p:nvSpPr>
          <p:cNvPr id="127" name="Acts 11:1-18"/>
          <p:cNvSpPr txBox="1"/>
          <p:nvPr>
            <p:ph type="title"/>
          </p:nvPr>
        </p:nvSpPr>
        <p:spPr>
          <a:xfrm>
            <a:off x="1270000" y="379354"/>
            <a:ext cx="10464800" cy="1094731"/>
          </a:xfrm>
          <a:prstGeom prst="rect">
            <a:avLst/>
          </a:prstGeom>
        </p:spPr>
        <p:txBody>
          <a:bodyPr/>
          <a:lstStyle/>
          <a:p>
            <a:pPr defTabSz="537463">
              <a:defRPr sz="6256">
                <a:solidFill>
                  <a:srgbClr val="EDDCC3"/>
                </a:solidFill>
                <a:effectLst>
                  <a:outerShdw sx="100000" sy="100000" kx="0" ky="0" algn="b" rotWithShape="0" blurRad="11684" dist="11684" dir="16200000">
                    <a:srgbClr val="000000">
                      <a:alpha val="50000"/>
                    </a:srgbClr>
                  </a:outerShdw>
                </a:effectLst>
              </a:defRPr>
            </a:pPr>
            <a:r>
              <a:t>Acts </a:t>
            </a:r>
            <a:r>
              <a:rPr>
                <a:latin typeface="Helvetica"/>
                <a:ea typeface="Helvetica"/>
                <a:cs typeface="Helvetica"/>
                <a:sym typeface="Helvetica"/>
              </a:rPr>
              <a:t>11:1-18</a:t>
            </a:r>
          </a:p>
        </p:txBody>
      </p:sp>
      <p:sp>
        <p:nvSpPr>
          <p:cNvPr id="128" name="Peter &amp; Cornelius and the Church’s Response…"/>
          <p:cNvSpPr txBox="1"/>
          <p:nvPr>
            <p:ph type="body" idx="1"/>
          </p:nvPr>
        </p:nvSpPr>
        <p:spPr>
          <a:xfrm>
            <a:off x="1270000" y="1396522"/>
            <a:ext cx="10464800" cy="8025489"/>
          </a:xfrm>
          <a:prstGeom prst="rect">
            <a:avLst/>
          </a:prstGeom>
        </p:spPr>
        <p:txBody>
          <a:bodyPr/>
          <a:lstStyle/>
          <a:p>
            <a:pPr marL="0" indent="0" algn="ctr">
              <a:spcBef>
                <a:spcPts val="0"/>
              </a:spcBef>
              <a:buSzTx/>
              <a:buNone/>
              <a:defRPr sz="3400">
                <a:solidFill>
                  <a:srgbClr val="EDDCC3"/>
                </a:solidFill>
                <a:effectLst/>
              </a:defRPr>
            </a:pPr>
            <a:r>
              <a:t>Peter &amp; Cornelius and the Church’s Response</a:t>
            </a:r>
          </a:p>
          <a:p>
            <a:pPr marL="0" indent="0" defTabSz="457200">
              <a:lnSpc>
                <a:spcPct val="100000"/>
              </a:lnSpc>
              <a:spcBef>
                <a:spcPts val="0"/>
              </a:spcBef>
              <a:buSzTx/>
              <a:buNone/>
              <a:defRPr i="0" sz="2700">
                <a:solidFill>
                  <a:srgbClr val="EDDCC3"/>
                </a:solidFill>
                <a:effectLst/>
                <a:latin typeface="Helvetica Neue"/>
                <a:ea typeface="Helvetica Neue"/>
                <a:cs typeface="Helvetica Neue"/>
                <a:sym typeface="Helvetica Neue"/>
              </a:defRPr>
            </a:pPr>
            <a:r>
              <a:rPr b="1">
                <a:latin typeface="Arial"/>
                <a:ea typeface="Arial"/>
                <a:cs typeface="Arial"/>
                <a:sym typeface="Arial"/>
              </a:rPr>
              <a:t>11 </a:t>
            </a:r>
            <a:r>
              <a:t>The apostles and the believers throughout Judea heard that the Gentiles also had received the word of God. </a:t>
            </a:r>
            <a:r>
              <a:rPr b="1">
                <a:latin typeface="Arial"/>
                <a:ea typeface="Arial"/>
                <a:cs typeface="Arial"/>
                <a:sym typeface="Arial"/>
              </a:rPr>
              <a:t>2 </a:t>
            </a:r>
            <a:r>
              <a:t>So when Peter went up to Jerusalem, the circumcised believers criticized him </a:t>
            </a:r>
            <a:r>
              <a:rPr b="1">
                <a:latin typeface="Arial"/>
                <a:ea typeface="Arial"/>
                <a:cs typeface="Arial"/>
                <a:sym typeface="Arial"/>
              </a:rPr>
              <a:t>3 </a:t>
            </a:r>
            <a:r>
              <a:t>and said, “You went into the house of uncircumcised men and ate with them.”</a:t>
            </a:r>
          </a:p>
          <a:p>
            <a:pPr marL="0" indent="0" defTabSz="457200">
              <a:lnSpc>
                <a:spcPct val="100000"/>
              </a:lnSpc>
              <a:spcBef>
                <a:spcPts val="0"/>
              </a:spcBef>
              <a:buSzTx/>
              <a:buNone/>
              <a:defRPr i="0" sz="2700">
                <a:solidFill>
                  <a:srgbClr val="EDDCC3"/>
                </a:solidFill>
                <a:effectLst/>
                <a:latin typeface="Helvetica Neue"/>
                <a:ea typeface="Helvetica Neue"/>
                <a:cs typeface="Helvetica Neue"/>
                <a:sym typeface="Helvetica Neue"/>
              </a:defRPr>
            </a:pPr>
            <a:r>
              <a:rPr b="1">
                <a:latin typeface="Arial"/>
                <a:ea typeface="Arial"/>
                <a:cs typeface="Arial"/>
                <a:sym typeface="Arial"/>
              </a:rPr>
              <a:t>4 </a:t>
            </a:r>
            <a:r>
              <a:t>Starting from the beginning, Peter told them the whole story: </a:t>
            </a:r>
            <a:r>
              <a:rPr b="1">
                <a:latin typeface="Arial"/>
                <a:ea typeface="Arial"/>
                <a:cs typeface="Arial"/>
                <a:sym typeface="Arial"/>
              </a:rPr>
              <a:t>5 </a:t>
            </a:r>
            <a:r>
              <a:t>“I was in the city of Joppa praying, and in a trance I saw a vision. I saw something like a large sheet being let down from heaven by its four corners, and it came down to where I was. </a:t>
            </a:r>
            <a:r>
              <a:rPr b="1">
                <a:latin typeface="Arial"/>
                <a:ea typeface="Arial"/>
                <a:cs typeface="Arial"/>
                <a:sym typeface="Arial"/>
              </a:rPr>
              <a:t>6 </a:t>
            </a:r>
            <a:r>
              <a:t>I looked into it and saw four-footed animals of the earth, wild beasts, reptiles and birds. </a:t>
            </a:r>
            <a:r>
              <a:rPr b="1">
                <a:latin typeface="Arial"/>
                <a:ea typeface="Arial"/>
                <a:cs typeface="Arial"/>
                <a:sym typeface="Arial"/>
              </a:rPr>
              <a:t>7 </a:t>
            </a:r>
            <a:r>
              <a:t>Then I heard a voice telling me, ‘Get up, Peter. Kill and eat.’</a:t>
            </a:r>
          </a:p>
          <a:p>
            <a:pPr marL="0" indent="0" defTabSz="457200">
              <a:lnSpc>
                <a:spcPct val="100000"/>
              </a:lnSpc>
              <a:spcBef>
                <a:spcPts val="0"/>
              </a:spcBef>
              <a:buSzTx/>
              <a:buNone/>
              <a:defRPr i="0" sz="2700">
                <a:solidFill>
                  <a:srgbClr val="EDDCC3"/>
                </a:solidFill>
                <a:effectLst/>
                <a:latin typeface="Helvetica Neue"/>
                <a:ea typeface="Helvetica Neue"/>
                <a:cs typeface="Helvetica Neue"/>
                <a:sym typeface="Helvetica Neue"/>
              </a:defRPr>
            </a:pPr>
            <a:r>
              <a:rPr b="1">
                <a:latin typeface="Arial"/>
                <a:ea typeface="Arial"/>
                <a:cs typeface="Arial"/>
                <a:sym typeface="Arial"/>
              </a:rPr>
              <a:t>8 </a:t>
            </a:r>
            <a:r>
              <a:t>“I replied, ‘Surely not, Lord! Nothing impure or unclean has ever entered my mouth.’</a:t>
            </a:r>
          </a:p>
          <a:p>
            <a:pPr marL="0" indent="0" defTabSz="457200">
              <a:lnSpc>
                <a:spcPct val="100000"/>
              </a:lnSpc>
              <a:spcBef>
                <a:spcPts val="0"/>
              </a:spcBef>
              <a:buSzTx/>
              <a:buNone/>
              <a:defRPr i="0" sz="2700">
                <a:solidFill>
                  <a:srgbClr val="EDDCC3"/>
                </a:solidFill>
                <a:effectLst/>
                <a:latin typeface="Helvetica Neue"/>
                <a:ea typeface="Helvetica Neue"/>
                <a:cs typeface="Helvetica Neue"/>
                <a:sym typeface="Helvetica Neue"/>
              </a:defRPr>
            </a:pPr>
            <a:r>
              <a:rPr b="1">
                <a:latin typeface="Arial"/>
                <a:ea typeface="Arial"/>
                <a:cs typeface="Arial"/>
                <a:sym typeface="Arial"/>
              </a:rPr>
              <a:t>9 </a:t>
            </a:r>
            <a:r>
              <a:t>“The voice spoke from heaven a second time, ‘Do not call anything impure that God has made clean.’ </a:t>
            </a:r>
            <a:r>
              <a:rPr b="1">
                <a:latin typeface="Arial"/>
                <a:ea typeface="Arial"/>
                <a:cs typeface="Arial"/>
                <a:sym typeface="Arial"/>
              </a:rPr>
              <a:t>10 </a:t>
            </a:r>
            <a:r>
              <a:t>This happened three times, and then it was all pulled up to heaven again.</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307A3D"/>
        </a:solidFill>
      </p:bgPr>
    </p:bg>
    <p:spTree>
      <p:nvGrpSpPr>
        <p:cNvPr id="1" name=""/>
        <p:cNvGrpSpPr/>
        <p:nvPr/>
      </p:nvGrpSpPr>
      <p:grpSpPr>
        <a:xfrm>
          <a:off x="0" y="0"/>
          <a:ext cx="0" cy="0"/>
          <a:chOff x="0" y="0"/>
          <a:chExt cx="0" cy="0"/>
        </a:xfrm>
      </p:grpSpPr>
      <p:sp>
        <p:nvSpPr>
          <p:cNvPr id="132" name="11 “Right then three men who had been sent to me from Caesarea stopped at the house where I was staying. 12 The Spirit told me to have no hesitation about going with them. These six brothers also went with me, and we entered the man’s house. 13 He told us how he had seen an angel appear in his house and say, ‘Send to Joppa for Simon who is called Peter. 14 He will bring you a message through which you and all your household will be saved.’…"/>
          <p:cNvSpPr txBox="1"/>
          <p:nvPr>
            <p:ph type="body" idx="1"/>
          </p:nvPr>
        </p:nvSpPr>
        <p:spPr>
          <a:prstGeom prst="rect">
            <a:avLst/>
          </a:prstGeom>
        </p:spPr>
        <p:txBody>
          <a:bodyPr/>
          <a:lstStyle/>
          <a:p>
            <a:pPr marL="0" indent="0" defTabSz="452627">
              <a:lnSpc>
                <a:spcPct val="100000"/>
              </a:lnSpc>
              <a:spcBef>
                <a:spcPts val="0"/>
              </a:spcBef>
              <a:buSzTx/>
              <a:buNone/>
              <a:defRPr i="0" sz="2871">
                <a:solidFill>
                  <a:srgbClr val="EDDCC3"/>
                </a:solidFill>
                <a:effectLst/>
                <a:latin typeface="Helvetica Neue"/>
                <a:ea typeface="Helvetica Neue"/>
                <a:cs typeface="Helvetica Neue"/>
                <a:sym typeface="Helvetica Neue"/>
              </a:defRPr>
            </a:pPr>
            <a:r>
              <a:rPr b="1">
                <a:latin typeface="Arial"/>
                <a:ea typeface="Arial"/>
                <a:cs typeface="Arial"/>
                <a:sym typeface="Arial"/>
              </a:rPr>
              <a:t>11 </a:t>
            </a:r>
            <a:r>
              <a:t>“Right then three men who had been sent to me from Caesarea stopped at the house where I was staying. </a:t>
            </a:r>
            <a:r>
              <a:rPr b="1">
                <a:latin typeface="Arial"/>
                <a:ea typeface="Arial"/>
                <a:cs typeface="Arial"/>
                <a:sym typeface="Arial"/>
              </a:rPr>
              <a:t>12 </a:t>
            </a:r>
            <a:r>
              <a:t>The Spirit told me to have no hesitation about going with them. These six brothers also went with me, and we entered the man’s house. </a:t>
            </a:r>
            <a:r>
              <a:rPr b="1">
                <a:latin typeface="Arial"/>
                <a:ea typeface="Arial"/>
                <a:cs typeface="Arial"/>
                <a:sym typeface="Arial"/>
              </a:rPr>
              <a:t>13 </a:t>
            </a:r>
            <a:r>
              <a:t>He told us how he had seen an angel appear in his house and say, ‘Send to Joppa for Simon who is called Peter. </a:t>
            </a:r>
            <a:r>
              <a:rPr b="1">
                <a:latin typeface="Arial"/>
                <a:ea typeface="Arial"/>
                <a:cs typeface="Arial"/>
                <a:sym typeface="Arial"/>
              </a:rPr>
              <a:t>14 </a:t>
            </a:r>
            <a:r>
              <a:t>He will bring you a message through which you and all your household will be saved.’</a:t>
            </a:r>
          </a:p>
          <a:p>
            <a:pPr marL="0" indent="0" defTabSz="452627">
              <a:lnSpc>
                <a:spcPct val="100000"/>
              </a:lnSpc>
              <a:spcBef>
                <a:spcPts val="0"/>
              </a:spcBef>
              <a:buSzTx/>
              <a:buNone/>
              <a:defRPr i="0" sz="2871">
                <a:solidFill>
                  <a:srgbClr val="EDDCC3"/>
                </a:solidFill>
                <a:effectLst/>
                <a:latin typeface="Helvetica Neue"/>
                <a:ea typeface="Helvetica Neue"/>
                <a:cs typeface="Helvetica Neue"/>
                <a:sym typeface="Helvetica Neue"/>
              </a:defRPr>
            </a:pPr>
            <a:r>
              <a:rPr b="1">
                <a:latin typeface="Arial"/>
                <a:ea typeface="Arial"/>
                <a:cs typeface="Arial"/>
                <a:sym typeface="Arial"/>
              </a:rPr>
              <a:t>15 </a:t>
            </a:r>
            <a:r>
              <a:t>“As I began to speak, the Holy Spirit came on them as he had come on us at the beginning. </a:t>
            </a:r>
            <a:r>
              <a:rPr b="1">
                <a:latin typeface="Arial"/>
                <a:ea typeface="Arial"/>
                <a:cs typeface="Arial"/>
                <a:sym typeface="Arial"/>
              </a:rPr>
              <a:t>16 </a:t>
            </a:r>
            <a:r>
              <a:t>Then I remembered what the Lord had said: ‘John baptized with[a] water, but you will be baptized with[b] the Holy Spirit.’ </a:t>
            </a:r>
            <a:r>
              <a:rPr b="1">
                <a:latin typeface="Arial"/>
                <a:ea typeface="Arial"/>
                <a:cs typeface="Arial"/>
                <a:sym typeface="Arial"/>
              </a:rPr>
              <a:t>17 </a:t>
            </a:r>
            <a:r>
              <a:t>So if God gave them the same gift he gave us who believed in the Lord Jesus Christ, who was I to think that I could stand in God’s way?”</a:t>
            </a:r>
          </a:p>
          <a:p>
            <a:pPr marL="0" indent="0" defTabSz="452627">
              <a:lnSpc>
                <a:spcPct val="100000"/>
              </a:lnSpc>
              <a:spcBef>
                <a:spcPts val="0"/>
              </a:spcBef>
              <a:buSzTx/>
              <a:buNone/>
              <a:defRPr i="0" sz="2871">
                <a:solidFill>
                  <a:srgbClr val="EDDCC3"/>
                </a:solidFill>
                <a:effectLst/>
                <a:latin typeface="Helvetica Neue"/>
                <a:ea typeface="Helvetica Neue"/>
                <a:cs typeface="Helvetica Neue"/>
                <a:sym typeface="Helvetica Neue"/>
              </a:defRPr>
            </a:pPr>
            <a:r>
              <a:rPr b="1">
                <a:latin typeface="Arial"/>
                <a:ea typeface="Arial"/>
                <a:cs typeface="Arial"/>
                <a:sym typeface="Arial"/>
              </a:rPr>
              <a:t>18 </a:t>
            </a:r>
            <a:r>
              <a:t>When they heard this, they had no further objections and praised God, saying, “So then, even to Gentiles God has granted repentance that leads to life.”</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307A3D"/>
        </a:solidFill>
      </p:bgPr>
    </p:bg>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307A3D"/>
        </a:solidFill>
      </p:bgPr>
    </p:bg>
    <p:spTree>
      <p:nvGrpSpPr>
        <p:cNvPr id="1" name=""/>
        <p:cNvGrpSpPr/>
        <p:nvPr/>
      </p:nvGrpSpPr>
      <p:grpSpPr>
        <a:xfrm>
          <a:off x="0" y="0"/>
          <a:ext cx="0" cy="0"/>
          <a:chOff x="0" y="0"/>
          <a:chExt cx="0" cy="0"/>
        </a:xfrm>
      </p:grpSpPr>
      <p:sp>
        <p:nvSpPr>
          <p:cNvPr id="139" name="Discuss in Triads"/>
          <p:cNvSpPr txBox="1"/>
          <p:nvPr>
            <p:ph type="title"/>
          </p:nvPr>
        </p:nvSpPr>
        <p:spPr>
          <a:prstGeom prst="rect">
            <a:avLst/>
          </a:prstGeom>
        </p:spPr>
        <p:txBody>
          <a:bodyPr/>
          <a:lstStyle>
            <a:lvl1pPr>
              <a:defRPr>
                <a:solidFill>
                  <a:srgbClr val="EDDCC3"/>
                </a:solidFill>
              </a:defRPr>
            </a:lvl1pPr>
          </a:lstStyle>
          <a:p>
            <a:pPr/>
            <a:r>
              <a:t>Discuss in Triads</a:t>
            </a:r>
          </a:p>
        </p:txBody>
      </p:sp>
      <p:sp>
        <p:nvSpPr>
          <p:cNvPr id="140" name="What captured your attention in this passage?…"/>
          <p:cNvSpPr txBox="1"/>
          <p:nvPr>
            <p:ph type="body" idx="1"/>
          </p:nvPr>
        </p:nvSpPr>
        <p:spPr>
          <a:xfrm>
            <a:off x="1270000" y="2589711"/>
            <a:ext cx="10464800" cy="5715001"/>
          </a:xfrm>
          <a:prstGeom prst="rect">
            <a:avLst/>
          </a:prstGeom>
        </p:spPr>
        <p:txBody>
          <a:bodyPr/>
          <a:lstStyle/>
          <a:p>
            <a:pPr>
              <a:buBlip>
                <a:blip r:embed="rId3"/>
              </a:buBlip>
              <a:defRPr i="0">
                <a:solidFill>
                  <a:srgbClr val="EDDCC3"/>
                </a:solidFill>
                <a:effectLst/>
              </a:defRPr>
            </a:pPr>
            <a:r>
              <a:t>What captured your attention in this passage?</a:t>
            </a:r>
          </a:p>
          <a:p>
            <a:pPr>
              <a:buBlip>
                <a:blip r:embed="rId3"/>
              </a:buBlip>
              <a:defRPr i="0">
                <a:solidFill>
                  <a:srgbClr val="EDDCC3"/>
                </a:solidFill>
                <a:effectLst/>
              </a:defRPr>
            </a:pPr>
            <a:r>
              <a:t>What was the message about crossing boundaries?</a:t>
            </a:r>
          </a:p>
          <a:p>
            <a:pPr>
              <a:buBlip>
                <a:blip r:embed="rId3"/>
              </a:buBlip>
              <a:defRPr i="0">
                <a:solidFill>
                  <a:srgbClr val="EDDCC3"/>
                </a:solidFill>
                <a:effectLst/>
              </a:defRPr>
            </a:pPr>
            <a:r>
              <a:t>Who crossed boundaries?</a:t>
            </a:r>
          </a:p>
          <a:p>
            <a:pPr>
              <a:buBlip>
                <a:blip r:embed="rId3"/>
              </a:buBlip>
              <a:defRPr i="0">
                <a:solidFill>
                  <a:srgbClr val="EDDCC3"/>
                </a:solidFill>
                <a:effectLst/>
              </a:defRPr>
            </a:pPr>
            <a:r>
              <a:t>What were the results of crossed boundaries?</a:t>
            </a:r>
          </a:p>
          <a:p>
            <a:pPr>
              <a:buBlip>
                <a:blip r:embed="rId3"/>
              </a:buBlip>
              <a:defRPr i="0">
                <a:solidFill>
                  <a:srgbClr val="EDDCC3"/>
                </a:solidFill>
                <a:effectLst/>
              </a:defRPr>
            </a:pPr>
            <a:r>
              <a:t>How did the leaders in Jerusalem respond?</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307A3D"/>
        </a:solidFill>
      </p:bgPr>
    </p:bg>
    <p:spTree>
      <p:nvGrpSpPr>
        <p:cNvPr id="1" name=""/>
        <p:cNvGrpSpPr/>
        <p:nvPr/>
      </p:nvGrpSpPr>
      <p:grpSpPr>
        <a:xfrm>
          <a:off x="0" y="0"/>
          <a:ext cx="0" cy="0"/>
          <a:chOff x="0" y="0"/>
          <a:chExt cx="0" cy="0"/>
        </a:xfrm>
      </p:grpSpPr>
      <p:sp>
        <p:nvSpPr>
          <p:cNvPr id="144" name="CRCC Ministry vs CRCC Appointment"/>
          <p:cNvSpPr txBox="1"/>
          <p:nvPr>
            <p:ph type="title"/>
          </p:nvPr>
        </p:nvSpPr>
        <p:spPr>
          <a:prstGeom prst="rect">
            <a:avLst/>
          </a:prstGeom>
        </p:spPr>
        <p:txBody>
          <a:bodyPr/>
          <a:lstStyle>
            <a:lvl1pPr defTabSz="443991">
              <a:defRPr sz="5168">
                <a:solidFill>
                  <a:srgbClr val="EDDCC3"/>
                </a:solidFill>
                <a:effectLst>
                  <a:outerShdw sx="100000" sy="100000" kx="0" ky="0" algn="b" rotWithShape="0" blurRad="9652" dist="9652" dir="16200000">
                    <a:srgbClr val="000000">
                      <a:alpha val="50000"/>
                    </a:srgbClr>
                  </a:outerShdw>
                </a:effectLst>
              </a:defRPr>
            </a:lvl1pPr>
          </a:lstStyle>
          <a:p>
            <a:pPr/>
            <a:r>
              <a:t>CRCC Ministry vs CRCC Appointment</a:t>
            </a:r>
          </a:p>
        </p:txBody>
      </p:sp>
      <p:sp>
        <p:nvSpPr>
          <p:cNvPr id="145" name="What is the difference?…"/>
          <p:cNvSpPr txBox="1"/>
          <p:nvPr>
            <p:ph type="body" sz="half" idx="1"/>
          </p:nvPr>
        </p:nvSpPr>
        <p:spPr>
          <a:xfrm>
            <a:off x="1270000" y="2984500"/>
            <a:ext cx="10464800" cy="3784600"/>
          </a:xfrm>
          <a:prstGeom prst="rect">
            <a:avLst/>
          </a:prstGeom>
        </p:spPr>
        <p:txBody>
          <a:bodyPr/>
          <a:lstStyle/>
          <a:p>
            <a:pPr>
              <a:buBlip>
                <a:blip r:embed="rId2"/>
              </a:buBlip>
              <a:defRPr i="0">
                <a:solidFill>
                  <a:srgbClr val="EDDCC3"/>
                </a:solidFill>
                <a:effectLst/>
              </a:defRPr>
            </a:pPr>
            <a:r>
              <a:t>What is the difference?</a:t>
            </a:r>
          </a:p>
          <a:p>
            <a:pPr>
              <a:buBlip>
                <a:blip r:embed="rId2"/>
              </a:buBlip>
              <a:defRPr i="0">
                <a:solidFill>
                  <a:srgbClr val="EDDCC3"/>
                </a:solidFill>
                <a:effectLst/>
              </a:defRPr>
            </a:pPr>
            <a:r>
              <a:t>How is a CRCC appointment often viewed?</a:t>
            </a:r>
          </a:p>
          <a:p>
            <a:pPr>
              <a:buBlip>
                <a:blip r:embed="rId2"/>
              </a:buBlip>
              <a:defRPr i="0">
                <a:solidFill>
                  <a:srgbClr val="EDDCC3"/>
                </a:solidFill>
                <a:effectLst/>
              </a:defRPr>
            </a:pPr>
            <a:r>
              <a:t>What is the reality based on what we just read?</a:t>
            </a:r>
          </a:p>
        </p:txBody>
      </p:sp>
      <p:sp>
        <p:nvSpPr>
          <p:cNvPr id="146" name="CRCC Ministry is a possibility and a privilege rather than a punishment."/>
          <p:cNvSpPr txBox="1"/>
          <p:nvPr/>
        </p:nvSpPr>
        <p:spPr>
          <a:xfrm>
            <a:off x="1122038" y="7454900"/>
            <a:ext cx="10151273" cy="1320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i="0">
                <a:solidFill>
                  <a:srgbClr val="EDDCC3"/>
                </a:solidFill>
              </a:defRPr>
            </a:lvl1pPr>
          </a:lstStyle>
          <a:p>
            <a:pPr>
              <a:defRPr>
                <a:effectLst/>
              </a:defRPr>
            </a:pPr>
            <a:r>
              <a:t>CRCC Ministry is a possibility and a privilege rather than a punishment.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4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4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4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2" fill="hold">
                                  <p:stCondLst>
                                    <p:cond delay="0"/>
                                  </p:stCondLst>
                                  <p:iterate type="el" backwards="0">
                                    <p:tmAbs val="0"/>
                                  </p:iterate>
                                  <p:childTnLst>
                                    <p:set>
                                      <p:cBhvr>
                                        <p:cTn id="20" fill="hold"/>
                                        <p:tgtEl>
                                          <p:spTgt spid="1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5" grpId="1"/>
      <p:bldP build="whole" bldLvl="1" animBg="1" rev="0" advAuto="0" spid="146" grpId="2"/>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307A3D"/>
        </a:solidFill>
      </p:bgPr>
    </p:bg>
    <p:spTree>
      <p:nvGrpSpPr>
        <p:cNvPr id="1" name=""/>
        <p:cNvGrpSpPr/>
        <p:nvPr/>
      </p:nvGrpSpPr>
      <p:grpSpPr>
        <a:xfrm>
          <a:off x="0" y="0"/>
          <a:ext cx="0" cy="0"/>
          <a:chOff x="0" y="0"/>
          <a:chExt cx="0" cy="0"/>
        </a:xfrm>
      </p:grpSpPr>
      <p:sp>
        <p:nvSpPr>
          <p:cNvPr id="148" name="CRCC Ministry Vision in EPA"/>
          <p:cNvSpPr txBox="1"/>
          <p:nvPr>
            <p:ph type="title"/>
          </p:nvPr>
        </p:nvSpPr>
        <p:spPr>
          <a:prstGeom prst="rect">
            <a:avLst/>
          </a:prstGeom>
        </p:spPr>
        <p:txBody>
          <a:bodyPr/>
          <a:lstStyle>
            <a:lvl1pPr defTabSz="537463">
              <a:defRPr sz="6256">
                <a:solidFill>
                  <a:srgbClr val="EDDCC3"/>
                </a:solidFill>
                <a:effectLst>
                  <a:outerShdw sx="100000" sy="100000" kx="0" ky="0" algn="b" rotWithShape="0" blurRad="11684" dist="11684" dir="16200000">
                    <a:srgbClr val="000000">
                      <a:alpha val="50000"/>
                    </a:srgbClr>
                  </a:outerShdw>
                </a:effectLst>
              </a:defRPr>
            </a:lvl1pPr>
          </a:lstStyle>
          <a:p>
            <a:pPr/>
            <a:r>
              <a:t>CRCC Ministry Vision in EPA</a:t>
            </a:r>
          </a:p>
        </p:txBody>
      </p:sp>
      <p:sp>
        <p:nvSpPr>
          <p:cNvPr id="149" name="As disciples of Jesus Christ, we will live into God’s vision of beloved community by committing ourselves to an enriching journey of inclusivity and equity – that is, love and justice – where relationships grounded in mutual respect for our common humanity can dispel fears and foster transformation, even the transformation of God’s world."/>
          <p:cNvSpPr txBox="1"/>
          <p:nvPr>
            <p:ph type="body" idx="1"/>
          </p:nvPr>
        </p:nvSpPr>
        <p:spPr>
          <a:xfrm>
            <a:off x="1270000" y="2636157"/>
            <a:ext cx="10464800" cy="5715001"/>
          </a:xfrm>
          <a:prstGeom prst="rect">
            <a:avLst/>
          </a:prstGeom>
        </p:spPr>
        <p:txBody>
          <a:bodyPr/>
          <a:lstStyle>
            <a:lvl1pPr marL="0" indent="0">
              <a:buSzTx/>
              <a:buNone/>
              <a:defRPr i="0" sz="3400">
                <a:solidFill>
                  <a:srgbClr val="EDDCC3"/>
                </a:solidFill>
              </a:defRPr>
            </a:lvl1pPr>
          </a:lstStyle>
          <a:p>
            <a:pPr>
              <a:defRPr>
                <a:effectLst/>
              </a:defRPr>
            </a:pPr>
            <a:r>
              <a:t>As disciples of Jesus Christ, we will live into God’s vision of beloved community by committing ourselves to an enriching journey of inclusivity and equity – that is, love and justice – where relationships grounded in mutual respect for our common humanity can dispel fears and foster transformation, even the transformation of God’s world.</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307A3D"/>
        </a:solidFill>
      </p:bgPr>
    </p:bg>
    <p:spTree>
      <p:nvGrpSpPr>
        <p:cNvPr id="1" name=""/>
        <p:cNvGrpSpPr/>
        <p:nvPr/>
      </p:nvGrpSpPr>
      <p:grpSpPr>
        <a:xfrm>
          <a:off x="0" y="0"/>
          <a:ext cx="0" cy="0"/>
          <a:chOff x="0" y="0"/>
          <a:chExt cx="0" cy="0"/>
        </a:xfrm>
      </p:grpSpPr>
      <p:sp>
        <p:nvSpPr>
          <p:cNvPr id="151" name="Why CRCC Ministry?"/>
          <p:cNvSpPr txBox="1"/>
          <p:nvPr>
            <p:ph type="title"/>
          </p:nvPr>
        </p:nvSpPr>
        <p:spPr>
          <a:xfrm>
            <a:off x="1270000" y="261620"/>
            <a:ext cx="10464800" cy="1651001"/>
          </a:xfrm>
          <a:prstGeom prst="rect">
            <a:avLst/>
          </a:prstGeom>
        </p:spPr>
        <p:txBody>
          <a:bodyPr/>
          <a:lstStyle>
            <a:lvl1pPr>
              <a:defRPr>
                <a:solidFill>
                  <a:srgbClr val="EDDCC3"/>
                </a:solidFill>
              </a:defRPr>
            </a:lvl1pPr>
          </a:lstStyle>
          <a:p>
            <a:pPr/>
            <a:r>
              <a:t>Why CRCC Ministry?</a:t>
            </a:r>
          </a:p>
        </p:txBody>
      </p:sp>
      <p:sp>
        <p:nvSpPr>
          <p:cNvPr id="152" name="Is the basis of the Christian faith…"/>
          <p:cNvSpPr txBox="1"/>
          <p:nvPr>
            <p:ph type="body" idx="1"/>
          </p:nvPr>
        </p:nvSpPr>
        <p:spPr>
          <a:xfrm>
            <a:off x="1084217" y="1616530"/>
            <a:ext cx="10464801" cy="7953846"/>
          </a:xfrm>
          <a:prstGeom prst="rect">
            <a:avLst/>
          </a:prstGeom>
        </p:spPr>
        <p:txBody>
          <a:bodyPr lIns="63500" tIns="63500" rIns="63500" bIns="63500" numCol="2" spcCol="523240"/>
          <a:lstStyle/>
          <a:p>
            <a:pPr marL="263706" indent="-263706" defTabSz="388620">
              <a:spcBef>
                <a:spcPts val="0"/>
              </a:spcBef>
              <a:buSzPct val="100000"/>
              <a:buChar char="•"/>
              <a:defRPr i="0" sz="2550">
                <a:solidFill>
                  <a:srgbClr val="EDDCC3"/>
                </a:solidFill>
                <a:effectLst/>
                <a:uFill>
                  <a:solidFill>
                    <a:srgbClr val="000000"/>
                  </a:solidFill>
                </a:uFill>
                <a:latin typeface="Calibri"/>
                <a:ea typeface="Calibri"/>
                <a:cs typeface="Calibri"/>
                <a:sym typeface="Calibri"/>
              </a:defRPr>
            </a:pPr>
            <a:r>
              <a:rPr>
                <a:latin typeface="Times New Roman"/>
                <a:ea typeface="Times New Roman"/>
                <a:cs typeface="Times New Roman"/>
                <a:sym typeface="Times New Roman"/>
              </a:rPr>
              <a:t>Is the basis of the Christian faith </a:t>
            </a:r>
            <a:endParaRPr>
              <a:latin typeface="Times New Roman"/>
              <a:ea typeface="Times New Roman"/>
              <a:cs typeface="Times New Roman"/>
              <a:sym typeface="Times New Roman"/>
            </a:endParaRPr>
          </a:p>
          <a:p>
            <a:pPr marL="263706" indent="-263706" defTabSz="388620">
              <a:spcBef>
                <a:spcPts val="0"/>
              </a:spcBef>
              <a:buSzPct val="100000"/>
              <a:buChar char="•"/>
              <a:defRPr i="0" sz="2550">
                <a:solidFill>
                  <a:srgbClr val="EDDCC3"/>
                </a:solidFill>
                <a:effectLst/>
                <a:uFill>
                  <a:solidFill>
                    <a:srgbClr val="000000"/>
                  </a:solidFill>
                </a:uFill>
                <a:latin typeface="Calibri"/>
                <a:ea typeface="Calibri"/>
                <a:cs typeface="Calibri"/>
                <a:sym typeface="Calibri"/>
              </a:defRPr>
            </a:pPr>
            <a:r>
              <a:rPr>
                <a:latin typeface="Times New Roman"/>
                <a:ea typeface="Times New Roman"/>
                <a:cs typeface="Times New Roman"/>
                <a:sym typeface="Times New Roman"/>
              </a:rPr>
              <a:t>Crosses boundaries of culture </a:t>
            </a:r>
            <a:endParaRPr>
              <a:latin typeface="Times New Roman"/>
              <a:ea typeface="Times New Roman"/>
              <a:cs typeface="Times New Roman"/>
              <a:sym typeface="Times New Roman"/>
            </a:endParaRPr>
          </a:p>
          <a:p>
            <a:pPr marL="263706" indent="-263706" defTabSz="388620">
              <a:spcBef>
                <a:spcPts val="0"/>
              </a:spcBef>
              <a:buSzPct val="100000"/>
              <a:buChar char="•"/>
              <a:defRPr i="0" sz="2550">
                <a:solidFill>
                  <a:srgbClr val="EDDCC3"/>
                </a:solidFill>
                <a:effectLst/>
                <a:uFill>
                  <a:solidFill>
                    <a:srgbClr val="000000"/>
                  </a:solidFill>
                </a:uFill>
                <a:latin typeface="Calibri"/>
                <a:ea typeface="Calibri"/>
                <a:cs typeface="Calibri"/>
                <a:sym typeface="Calibri"/>
              </a:defRPr>
            </a:pPr>
            <a:r>
              <a:rPr>
                <a:latin typeface="Times New Roman"/>
                <a:ea typeface="Times New Roman"/>
                <a:cs typeface="Times New Roman"/>
                <a:sym typeface="Times New Roman"/>
              </a:rPr>
              <a:t>Why not?</a:t>
            </a:r>
            <a:endParaRPr>
              <a:latin typeface="Times New Roman"/>
              <a:ea typeface="Times New Roman"/>
              <a:cs typeface="Times New Roman"/>
              <a:sym typeface="Times New Roman"/>
            </a:endParaRPr>
          </a:p>
          <a:p>
            <a:pPr marL="263706" indent="-263706" defTabSz="388620">
              <a:spcBef>
                <a:spcPts val="0"/>
              </a:spcBef>
              <a:buSzPct val="100000"/>
              <a:buChar char="•"/>
              <a:defRPr i="0" sz="2550">
                <a:solidFill>
                  <a:srgbClr val="EDDCC3"/>
                </a:solidFill>
                <a:effectLst/>
                <a:uFill>
                  <a:solidFill>
                    <a:srgbClr val="000000"/>
                  </a:solidFill>
                </a:uFill>
                <a:latin typeface="Calibri"/>
                <a:ea typeface="Calibri"/>
                <a:cs typeface="Calibri"/>
                <a:sym typeface="Calibri"/>
              </a:defRPr>
            </a:pPr>
            <a:r>
              <a:rPr>
                <a:latin typeface="Times New Roman"/>
                <a:ea typeface="Times New Roman"/>
                <a:cs typeface="Times New Roman"/>
                <a:sym typeface="Times New Roman"/>
              </a:rPr>
              <a:t>Reflects the Great Commission and Great Commandment</a:t>
            </a:r>
            <a:endParaRPr>
              <a:latin typeface="Times New Roman"/>
              <a:ea typeface="Times New Roman"/>
              <a:cs typeface="Times New Roman"/>
              <a:sym typeface="Times New Roman"/>
            </a:endParaRPr>
          </a:p>
          <a:p>
            <a:pPr marL="263706" indent="-263706" defTabSz="388620">
              <a:spcBef>
                <a:spcPts val="0"/>
              </a:spcBef>
              <a:buSzPct val="100000"/>
              <a:buChar char="•"/>
              <a:defRPr i="0" sz="2550">
                <a:solidFill>
                  <a:srgbClr val="EDDCC3"/>
                </a:solidFill>
                <a:effectLst/>
                <a:uFill>
                  <a:solidFill>
                    <a:srgbClr val="000000"/>
                  </a:solidFill>
                </a:uFill>
                <a:latin typeface="Calibri"/>
                <a:ea typeface="Calibri"/>
                <a:cs typeface="Calibri"/>
                <a:sym typeface="Calibri"/>
              </a:defRPr>
            </a:pPr>
            <a:r>
              <a:rPr>
                <a:latin typeface="Times New Roman"/>
                <a:ea typeface="Times New Roman"/>
                <a:cs typeface="Times New Roman"/>
                <a:sym typeface="Times New Roman"/>
              </a:rPr>
              <a:t>Represents the Beloved Community</a:t>
            </a:r>
            <a:endParaRPr>
              <a:latin typeface="Times New Roman"/>
              <a:ea typeface="Times New Roman"/>
              <a:cs typeface="Times New Roman"/>
              <a:sym typeface="Times New Roman"/>
            </a:endParaRPr>
          </a:p>
          <a:p>
            <a:pPr marL="263706" indent="-263706" defTabSz="388620">
              <a:spcBef>
                <a:spcPts val="0"/>
              </a:spcBef>
              <a:buSzPct val="100000"/>
              <a:buChar char="•"/>
              <a:defRPr i="0" sz="2550">
                <a:solidFill>
                  <a:srgbClr val="EDDCC3"/>
                </a:solidFill>
                <a:effectLst/>
                <a:uFill>
                  <a:solidFill>
                    <a:srgbClr val="000000"/>
                  </a:solidFill>
                </a:uFill>
                <a:latin typeface="Calibri"/>
                <a:ea typeface="Calibri"/>
                <a:cs typeface="Calibri"/>
                <a:sym typeface="Calibri"/>
              </a:defRPr>
            </a:pPr>
            <a:r>
              <a:rPr>
                <a:latin typeface="Times New Roman"/>
                <a:ea typeface="Times New Roman"/>
                <a:cs typeface="Times New Roman"/>
                <a:sym typeface="Times New Roman"/>
              </a:rPr>
              <a:t>Encompasses justice, growth, transformation and inclusion</a:t>
            </a:r>
            <a:endParaRPr>
              <a:latin typeface="Times New Roman"/>
              <a:ea typeface="Times New Roman"/>
              <a:cs typeface="Times New Roman"/>
              <a:sym typeface="Times New Roman"/>
            </a:endParaRPr>
          </a:p>
          <a:p>
            <a:pPr marL="263706" indent="-263706" defTabSz="388620">
              <a:spcBef>
                <a:spcPts val="0"/>
              </a:spcBef>
              <a:buSzPct val="100000"/>
              <a:buChar char="•"/>
              <a:defRPr i="0" sz="2550">
                <a:solidFill>
                  <a:srgbClr val="EDDCC3"/>
                </a:solidFill>
                <a:effectLst/>
                <a:uFill>
                  <a:solidFill>
                    <a:srgbClr val="000000"/>
                  </a:solidFill>
                </a:uFill>
                <a:latin typeface="Calibri"/>
                <a:ea typeface="Calibri"/>
                <a:cs typeface="Calibri"/>
                <a:sym typeface="Calibri"/>
              </a:defRPr>
            </a:pPr>
            <a:r>
              <a:rPr>
                <a:latin typeface="Times New Roman"/>
                <a:ea typeface="Times New Roman"/>
                <a:cs typeface="Times New Roman"/>
                <a:sym typeface="Times New Roman"/>
              </a:rPr>
              <a:t>Reflects God’s world of diversity and love.</a:t>
            </a:r>
            <a:endParaRPr>
              <a:latin typeface="Times New Roman"/>
              <a:ea typeface="Times New Roman"/>
              <a:cs typeface="Times New Roman"/>
              <a:sym typeface="Times New Roman"/>
            </a:endParaRPr>
          </a:p>
          <a:p>
            <a:pPr marL="263706" indent="-263706" defTabSz="388620">
              <a:spcBef>
                <a:spcPts val="0"/>
              </a:spcBef>
              <a:buSzPct val="100000"/>
              <a:buChar char="•"/>
              <a:defRPr i="0" sz="2550">
                <a:solidFill>
                  <a:srgbClr val="EDDCC3"/>
                </a:solidFill>
                <a:effectLst/>
                <a:uFill>
                  <a:solidFill>
                    <a:srgbClr val="000000"/>
                  </a:solidFill>
                </a:uFill>
                <a:latin typeface="Calibri"/>
                <a:ea typeface="Calibri"/>
                <a:cs typeface="Calibri"/>
                <a:sym typeface="Calibri"/>
              </a:defRPr>
            </a:pPr>
            <a:r>
              <a:rPr>
                <a:latin typeface="Times New Roman"/>
                <a:ea typeface="Times New Roman"/>
                <a:cs typeface="Times New Roman"/>
                <a:sym typeface="Times New Roman"/>
              </a:rPr>
              <a:t>Teaches and calls us to be in authentic relationship with others</a:t>
            </a:r>
            <a:endParaRPr>
              <a:latin typeface="Times New Roman"/>
              <a:ea typeface="Times New Roman"/>
              <a:cs typeface="Times New Roman"/>
              <a:sym typeface="Times New Roman"/>
            </a:endParaRPr>
          </a:p>
          <a:p>
            <a:pPr marL="263706" indent="-263706" defTabSz="388620">
              <a:spcBef>
                <a:spcPts val="0"/>
              </a:spcBef>
              <a:buSzPct val="100000"/>
              <a:buChar char="•"/>
              <a:defRPr i="0" sz="2550">
                <a:solidFill>
                  <a:srgbClr val="EDDCC3"/>
                </a:solidFill>
                <a:effectLst/>
                <a:uFill>
                  <a:solidFill>
                    <a:srgbClr val="000000"/>
                  </a:solidFill>
                </a:uFill>
                <a:latin typeface="Calibri"/>
                <a:ea typeface="Calibri"/>
                <a:cs typeface="Calibri"/>
                <a:sym typeface="Calibri"/>
              </a:defRPr>
            </a:pPr>
            <a:r>
              <a:rPr>
                <a:latin typeface="Times New Roman"/>
                <a:ea typeface="Times New Roman"/>
                <a:cs typeface="Times New Roman"/>
                <a:sym typeface="Times New Roman"/>
              </a:rPr>
              <a:t>Is an appointment to community, not only to a local church</a:t>
            </a:r>
            <a:endParaRPr>
              <a:latin typeface="Times New Roman"/>
              <a:ea typeface="Times New Roman"/>
              <a:cs typeface="Times New Roman"/>
              <a:sym typeface="Times New Roman"/>
            </a:endParaRPr>
          </a:p>
          <a:p>
            <a:pPr marL="263706" indent="-263706" defTabSz="388620">
              <a:spcBef>
                <a:spcPts val="0"/>
              </a:spcBef>
              <a:buSzPct val="100000"/>
              <a:buChar char="•"/>
              <a:defRPr i="0" sz="2550">
                <a:solidFill>
                  <a:srgbClr val="EDDCC3"/>
                </a:solidFill>
                <a:effectLst/>
                <a:uFill>
                  <a:solidFill>
                    <a:srgbClr val="000000"/>
                  </a:solidFill>
                </a:uFill>
                <a:latin typeface="Calibri"/>
                <a:ea typeface="Calibri"/>
                <a:cs typeface="Calibri"/>
                <a:sym typeface="Calibri"/>
              </a:defRPr>
            </a:pPr>
            <a:r>
              <a:rPr>
                <a:latin typeface="Times New Roman"/>
                <a:ea typeface="Times New Roman"/>
                <a:cs typeface="Times New Roman"/>
                <a:sym typeface="Times New Roman"/>
              </a:rPr>
              <a:t>Is always cross-cultural, even when it is not cross-racial</a:t>
            </a:r>
            <a:endParaRPr>
              <a:latin typeface="Times New Roman"/>
              <a:ea typeface="Times New Roman"/>
              <a:cs typeface="Times New Roman"/>
              <a:sym typeface="Times New Roman"/>
            </a:endParaRPr>
          </a:p>
          <a:p>
            <a:pPr marL="263706" indent="-263706" defTabSz="388620">
              <a:spcBef>
                <a:spcPts val="0"/>
              </a:spcBef>
              <a:buSzPct val="100000"/>
              <a:buChar char="•"/>
              <a:defRPr i="0" sz="2550">
                <a:solidFill>
                  <a:srgbClr val="EDDCC3"/>
                </a:solidFill>
                <a:effectLst/>
                <a:uFill>
                  <a:solidFill>
                    <a:srgbClr val="000000"/>
                  </a:solidFill>
                </a:uFill>
                <a:latin typeface="Calibri"/>
                <a:ea typeface="Calibri"/>
                <a:cs typeface="Calibri"/>
                <a:sym typeface="Calibri"/>
              </a:defRPr>
            </a:pPr>
            <a:r>
              <a:rPr>
                <a:latin typeface="Times New Roman"/>
                <a:ea typeface="Times New Roman"/>
                <a:cs typeface="Times New Roman"/>
                <a:sym typeface="Times New Roman"/>
              </a:rPr>
              <a:t>Is essential because it is a reflection of our cross-cultural communities</a:t>
            </a:r>
            <a:endParaRPr>
              <a:latin typeface="Times New Roman"/>
              <a:ea typeface="Times New Roman"/>
              <a:cs typeface="Times New Roman"/>
              <a:sym typeface="Times New Roman"/>
            </a:endParaRPr>
          </a:p>
          <a:p>
            <a:pPr marL="263706" indent="-263706" defTabSz="388620">
              <a:spcBef>
                <a:spcPts val="0"/>
              </a:spcBef>
              <a:buSzPct val="100000"/>
              <a:buChar char="•"/>
              <a:defRPr i="0" sz="2550">
                <a:solidFill>
                  <a:srgbClr val="EDDCC3"/>
                </a:solidFill>
                <a:effectLst/>
                <a:uFill>
                  <a:solidFill>
                    <a:srgbClr val="000000"/>
                  </a:solidFill>
                </a:uFill>
                <a:latin typeface="Calibri"/>
                <a:ea typeface="Calibri"/>
                <a:cs typeface="Calibri"/>
                <a:sym typeface="Calibri"/>
              </a:defRPr>
            </a:pPr>
            <a:r>
              <a:rPr>
                <a:latin typeface="Times New Roman"/>
                <a:ea typeface="Times New Roman"/>
                <a:cs typeface="Times New Roman"/>
                <a:sym typeface="Times New Roman"/>
              </a:rPr>
              <a:t>Is essential because we are culturally and ethnically diverse</a:t>
            </a:r>
            <a:endParaRPr>
              <a:latin typeface="Times New Roman"/>
              <a:ea typeface="Times New Roman"/>
              <a:cs typeface="Times New Roman"/>
              <a:sym typeface="Times New Roman"/>
            </a:endParaRPr>
          </a:p>
          <a:p>
            <a:pPr marL="263706" indent="-263706" defTabSz="388620">
              <a:spcBef>
                <a:spcPts val="0"/>
              </a:spcBef>
              <a:buSzPct val="100000"/>
              <a:buChar char="•"/>
              <a:defRPr i="0" sz="2550">
                <a:solidFill>
                  <a:srgbClr val="EDDCC3"/>
                </a:solidFill>
                <a:effectLst/>
                <a:uFill>
                  <a:solidFill>
                    <a:srgbClr val="000000"/>
                  </a:solidFill>
                </a:uFill>
                <a:latin typeface="Calibri"/>
                <a:ea typeface="Calibri"/>
                <a:cs typeface="Calibri"/>
                <a:sym typeface="Calibri"/>
              </a:defRPr>
            </a:pPr>
            <a:r>
              <a:rPr>
                <a:latin typeface="Times New Roman"/>
                <a:ea typeface="Times New Roman"/>
                <a:cs typeface="Times New Roman"/>
                <a:sym typeface="Times New Roman"/>
              </a:rPr>
              <a:t>Embodies a place of hope and reflects the Kingdom of God</a:t>
            </a:r>
            <a:endParaRPr>
              <a:latin typeface="Times New Roman"/>
              <a:ea typeface="Times New Roman"/>
              <a:cs typeface="Times New Roman"/>
              <a:sym typeface="Times New Roman"/>
            </a:endParaRPr>
          </a:p>
          <a:p>
            <a:pPr marL="263706" indent="-263706" defTabSz="388620">
              <a:spcBef>
                <a:spcPts val="0"/>
              </a:spcBef>
              <a:buSzPct val="100000"/>
              <a:buChar char="•"/>
              <a:defRPr i="0" sz="2550">
                <a:solidFill>
                  <a:srgbClr val="EDDCC3"/>
                </a:solidFill>
                <a:effectLst/>
                <a:uFill>
                  <a:solidFill>
                    <a:srgbClr val="000000"/>
                  </a:solidFill>
                </a:uFill>
                <a:latin typeface="Calibri"/>
                <a:ea typeface="Calibri"/>
                <a:cs typeface="Calibri"/>
                <a:sym typeface="Calibri"/>
              </a:defRPr>
            </a:pPr>
            <a:r>
              <a:rPr>
                <a:latin typeface="Times New Roman"/>
                <a:ea typeface="Times New Roman"/>
                <a:cs typeface="Times New Roman"/>
                <a:sym typeface="Times New Roman"/>
              </a:rPr>
              <a:t>Models heaven in the congregations on earth</a:t>
            </a:r>
            <a:endParaRPr>
              <a:latin typeface="Times New Roman"/>
              <a:ea typeface="Times New Roman"/>
              <a:cs typeface="Times New Roman"/>
              <a:sym typeface="Times New Roman"/>
            </a:endParaRPr>
          </a:p>
          <a:p>
            <a:pPr marL="263706" indent="-263706" defTabSz="388620">
              <a:spcBef>
                <a:spcPts val="0"/>
              </a:spcBef>
              <a:buSzPct val="100000"/>
              <a:buChar char="•"/>
              <a:defRPr i="0" sz="2550">
                <a:solidFill>
                  <a:srgbClr val="EDDCC3"/>
                </a:solidFill>
                <a:effectLst/>
                <a:uFill>
                  <a:solidFill>
                    <a:srgbClr val="000000"/>
                  </a:solidFill>
                </a:uFill>
                <a:latin typeface="Calibri"/>
                <a:ea typeface="Calibri"/>
                <a:cs typeface="Calibri"/>
                <a:sym typeface="Calibri"/>
              </a:defRPr>
            </a:pPr>
            <a:r>
              <a:rPr>
                <a:latin typeface="Times New Roman"/>
                <a:ea typeface="Times New Roman"/>
                <a:cs typeface="Times New Roman"/>
                <a:sym typeface="Times New Roman"/>
              </a:rPr>
              <a:t>Is the platform for transformation</a:t>
            </a:r>
            <a:endParaRPr>
              <a:latin typeface="Times New Roman"/>
              <a:ea typeface="Times New Roman"/>
              <a:cs typeface="Times New Roman"/>
              <a:sym typeface="Times New Roman"/>
            </a:endParaRPr>
          </a:p>
          <a:p>
            <a:pPr marL="263706" indent="-263706" defTabSz="388620">
              <a:spcBef>
                <a:spcPts val="0"/>
              </a:spcBef>
              <a:buSzPct val="100000"/>
              <a:buChar char="•"/>
              <a:defRPr i="0" sz="2550">
                <a:solidFill>
                  <a:srgbClr val="EDDCC3"/>
                </a:solidFill>
                <a:effectLst/>
                <a:uFill>
                  <a:solidFill>
                    <a:srgbClr val="000000"/>
                  </a:solidFill>
                </a:uFill>
                <a:latin typeface="Calibri"/>
                <a:ea typeface="Calibri"/>
                <a:cs typeface="Calibri"/>
                <a:sym typeface="Calibri"/>
              </a:defRPr>
            </a:pPr>
            <a:r>
              <a:rPr>
                <a:latin typeface="Times New Roman"/>
                <a:ea typeface="Times New Roman"/>
                <a:cs typeface="Times New Roman"/>
                <a:sym typeface="Times New Roman"/>
              </a:rPr>
              <a:t>Is needed in order to break down the myth of white supremacy</a:t>
            </a:r>
            <a:endParaRPr>
              <a:latin typeface="Times New Roman"/>
              <a:ea typeface="Times New Roman"/>
              <a:cs typeface="Times New Roman"/>
              <a:sym typeface="Times New Roman"/>
            </a:endParaRPr>
          </a:p>
          <a:p>
            <a:pPr marL="263706" indent="-263706" defTabSz="388620">
              <a:spcBef>
                <a:spcPts val="0"/>
              </a:spcBef>
              <a:buSzPct val="100000"/>
              <a:buChar char="•"/>
              <a:defRPr i="0" sz="2550">
                <a:solidFill>
                  <a:srgbClr val="EDDCC3"/>
                </a:solidFill>
                <a:effectLst/>
                <a:uFill>
                  <a:solidFill>
                    <a:srgbClr val="000000"/>
                  </a:solidFill>
                </a:uFill>
                <a:latin typeface="Calibri"/>
                <a:ea typeface="Calibri"/>
                <a:cs typeface="Calibri"/>
                <a:sym typeface="Calibri"/>
              </a:defRPr>
            </a:pPr>
            <a:r>
              <a:rPr>
                <a:latin typeface="Times New Roman"/>
                <a:ea typeface="Times New Roman"/>
                <a:cs typeface="Times New Roman"/>
                <a:sym typeface="Times New Roman"/>
              </a:rPr>
              <a:t>Is a place where giftedness can be shared</a:t>
            </a:r>
            <a:endParaRPr>
              <a:latin typeface="Times New Roman"/>
              <a:ea typeface="Times New Roman"/>
              <a:cs typeface="Times New Roman"/>
              <a:sym typeface="Times New Roman"/>
            </a:endParaRPr>
          </a:p>
          <a:p>
            <a:pPr marL="263706" indent="-263706" defTabSz="388620">
              <a:spcBef>
                <a:spcPts val="0"/>
              </a:spcBef>
              <a:buSzPct val="100000"/>
              <a:buChar char="•"/>
              <a:defRPr i="0" sz="2550">
                <a:solidFill>
                  <a:srgbClr val="EDDCC3"/>
                </a:solidFill>
                <a:effectLst/>
                <a:uFill>
                  <a:solidFill>
                    <a:srgbClr val="000000"/>
                  </a:solidFill>
                </a:uFill>
                <a:latin typeface="Calibri"/>
                <a:ea typeface="Calibri"/>
                <a:cs typeface="Calibri"/>
                <a:sym typeface="Calibri"/>
              </a:defRPr>
            </a:pPr>
            <a:r>
              <a:rPr>
                <a:latin typeface="Times New Roman"/>
                <a:ea typeface="Times New Roman"/>
                <a:cs typeface="Times New Roman"/>
                <a:sym typeface="Times New Roman"/>
              </a:rPr>
              <a:t>Is where God speaks to communities thru strangers</a:t>
            </a:r>
            <a:endParaRPr>
              <a:latin typeface="Times New Roman"/>
              <a:ea typeface="Times New Roman"/>
              <a:cs typeface="Times New Roman"/>
              <a:sym typeface="Times New Roman"/>
            </a:endParaRPr>
          </a:p>
          <a:p>
            <a:pPr marL="263706" indent="-263706" defTabSz="388620">
              <a:spcBef>
                <a:spcPts val="0"/>
              </a:spcBef>
              <a:buSzPct val="100000"/>
              <a:buChar char="•"/>
              <a:defRPr i="0" sz="2550">
                <a:solidFill>
                  <a:srgbClr val="EDDCC3"/>
                </a:solidFill>
                <a:effectLst/>
                <a:uFill>
                  <a:solidFill>
                    <a:srgbClr val="000000"/>
                  </a:solidFill>
                </a:uFill>
                <a:latin typeface="Calibri"/>
                <a:ea typeface="Calibri"/>
                <a:cs typeface="Calibri"/>
                <a:sym typeface="Calibri"/>
              </a:defRPr>
            </a:pPr>
            <a:r>
              <a:rPr>
                <a:latin typeface="Times New Roman"/>
                <a:ea typeface="Times New Roman"/>
                <a:cs typeface="Times New Roman"/>
                <a:sym typeface="Times New Roman"/>
              </a:rPr>
              <a:t>Helps us to be relevant in our ministries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6" presetID="23" grpId="1" fill="hold">
                                  <p:stCondLst>
                                    <p:cond delay="1000"/>
                                  </p:stCondLst>
                                  <p:iterate type="el" backwards="0">
                                    <p:tmAbs val="0"/>
                                  </p:iterate>
                                  <p:childTnLst>
                                    <p:set>
                                      <p:cBhvr>
                                        <p:cTn id="6" fill="hold"/>
                                        <p:tgtEl>
                                          <p:spTgt spid="152">
                                            <p:bg/>
                                          </p:spTgt>
                                        </p:tgtEl>
                                        <p:attrNameLst>
                                          <p:attrName>style.visibility</p:attrName>
                                        </p:attrNameLst>
                                      </p:cBhvr>
                                      <p:to>
                                        <p:strVal val="visible"/>
                                      </p:to>
                                    </p:set>
                                    <p:anim calcmode="lin" valueType="num">
                                      <p:cBhvr>
                                        <p:cTn id="7" dur="3000" fill="hold"/>
                                        <p:tgtEl>
                                          <p:spTgt spid="152">
                                            <p:bg/>
                                          </p:spTgt>
                                        </p:tgtEl>
                                        <p:attrNameLst>
                                          <p:attrName>ppt_w</p:attrName>
                                        </p:attrNameLst>
                                      </p:cBhvr>
                                      <p:tavLst>
                                        <p:tav tm="0">
                                          <p:val>
                                            <p:fltVal val="0"/>
                                          </p:val>
                                        </p:tav>
                                        <p:tav tm="100000">
                                          <p:val>
                                            <p:strVal val="#ppt_w"/>
                                          </p:val>
                                        </p:tav>
                                      </p:tavLst>
                                    </p:anim>
                                    <p:anim calcmode="lin" valueType="num">
                                      <p:cBhvr>
                                        <p:cTn id="8" dur="3000" fill="hold"/>
                                        <p:tgtEl>
                                          <p:spTgt spid="152">
                                            <p:bg/>
                                          </p:spTgt>
                                        </p:tgtEl>
                                        <p:attrNameLst>
                                          <p:attrName>ppt_h</p:attrName>
                                        </p:attrNameLst>
                                      </p:cBhvr>
                                      <p:tavLst>
                                        <p:tav tm="0">
                                          <p:val>
                                            <p:fltVal val="0"/>
                                          </p:val>
                                        </p:tav>
                                        <p:tav tm="100000">
                                          <p:val>
                                            <p:strVal val="#ppt_h"/>
                                          </p:val>
                                        </p:tav>
                                      </p:tavLst>
                                    </p:anim>
                                  </p:childTnLst>
                                </p:cTn>
                              </p:par>
                              <p:par>
                                <p:cTn id="9" presetClass="entr" nodeType="withEffect" presetSubtype="16" presetID="23" grpId="1" fill="hold">
                                  <p:stCondLst>
                                    <p:cond delay="1000"/>
                                  </p:stCondLst>
                                  <p:iterate type="el" backwards="0">
                                    <p:tmAbs val="0"/>
                                  </p:iterate>
                                  <p:childTnLst>
                                    <p:set>
                                      <p:cBhvr>
                                        <p:cTn id="10" fill="hold"/>
                                        <p:tgtEl>
                                          <p:spTgt spid="152">
                                            <p:txEl>
                                              <p:pRg st="0" end="0"/>
                                            </p:txEl>
                                          </p:spTgt>
                                        </p:tgtEl>
                                        <p:attrNameLst>
                                          <p:attrName>style.visibility</p:attrName>
                                        </p:attrNameLst>
                                      </p:cBhvr>
                                      <p:to>
                                        <p:strVal val="visible"/>
                                      </p:to>
                                    </p:set>
                                    <p:anim calcmode="lin" valueType="num">
                                      <p:cBhvr>
                                        <p:cTn id="11" dur="3000" fill="hold"/>
                                        <p:tgtEl>
                                          <p:spTgt spid="152">
                                            <p:txEl>
                                              <p:pRg st="0" end="0"/>
                                            </p:txEl>
                                          </p:spTgt>
                                        </p:tgtEl>
                                        <p:attrNameLst>
                                          <p:attrName>ppt_w</p:attrName>
                                        </p:attrNameLst>
                                      </p:cBhvr>
                                      <p:tavLst>
                                        <p:tav tm="0">
                                          <p:val>
                                            <p:fltVal val="0"/>
                                          </p:val>
                                        </p:tav>
                                        <p:tav tm="100000">
                                          <p:val>
                                            <p:strVal val="#ppt_w"/>
                                          </p:val>
                                        </p:tav>
                                      </p:tavLst>
                                    </p:anim>
                                    <p:anim calcmode="lin" valueType="num">
                                      <p:cBhvr>
                                        <p:cTn id="12" dur="3000" fill="hold"/>
                                        <p:tgtEl>
                                          <p:spTgt spid="152">
                                            <p:txEl>
                                              <p:pRg st="0" end="0"/>
                                            </p:txEl>
                                          </p:spTgt>
                                        </p:tgtEl>
                                        <p:attrNameLst>
                                          <p:attrName>ppt_h</p:attrName>
                                        </p:attrNameLst>
                                      </p:cBhvr>
                                      <p:tavLst>
                                        <p:tav tm="0">
                                          <p:val>
                                            <p:fltVal val="0"/>
                                          </p:val>
                                        </p:tav>
                                        <p:tav tm="100000">
                                          <p:val>
                                            <p:strVal val="#ppt_h"/>
                                          </p:val>
                                        </p:tav>
                                      </p:tavLst>
                                    </p:anim>
                                  </p:childTnLst>
                                </p:cTn>
                              </p:par>
                            </p:childTnLst>
                          </p:cTn>
                        </p:par>
                        <p:par>
                          <p:cTn id="13" fill="hold">
                            <p:stCondLst>
                              <p:cond delay="4000"/>
                            </p:stCondLst>
                            <p:childTnLst>
                              <p:par>
                                <p:cTn id="14" presetClass="entr" nodeType="afterEffect" presetSubtype="16" presetID="23" grpId="1" fill="hold">
                                  <p:stCondLst>
                                    <p:cond delay="500"/>
                                  </p:stCondLst>
                                  <p:iterate type="el" backwards="0">
                                    <p:tmAbs val="0"/>
                                  </p:iterate>
                                  <p:childTnLst>
                                    <p:set>
                                      <p:cBhvr>
                                        <p:cTn id="15" fill="hold"/>
                                        <p:tgtEl>
                                          <p:spTgt spid="152">
                                            <p:txEl>
                                              <p:pRg st="1" end="1"/>
                                            </p:txEl>
                                          </p:spTgt>
                                        </p:tgtEl>
                                        <p:attrNameLst>
                                          <p:attrName>style.visibility</p:attrName>
                                        </p:attrNameLst>
                                      </p:cBhvr>
                                      <p:to>
                                        <p:strVal val="visible"/>
                                      </p:to>
                                    </p:set>
                                    <p:anim calcmode="lin" valueType="num">
                                      <p:cBhvr>
                                        <p:cTn id="16" dur="3000" fill="hold"/>
                                        <p:tgtEl>
                                          <p:spTgt spid="152">
                                            <p:txEl>
                                              <p:pRg st="1" end="1"/>
                                            </p:txEl>
                                          </p:spTgt>
                                        </p:tgtEl>
                                        <p:attrNameLst>
                                          <p:attrName>ppt_w</p:attrName>
                                        </p:attrNameLst>
                                      </p:cBhvr>
                                      <p:tavLst>
                                        <p:tav tm="0">
                                          <p:val>
                                            <p:fltVal val="0"/>
                                          </p:val>
                                        </p:tav>
                                        <p:tav tm="100000">
                                          <p:val>
                                            <p:strVal val="#ppt_w"/>
                                          </p:val>
                                        </p:tav>
                                      </p:tavLst>
                                    </p:anim>
                                    <p:anim calcmode="lin" valueType="num">
                                      <p:cBhvr>
                                        <p:cTn id="17" dur="3000" fill="hold"/>
                                        <p:tgtEl>
                                          <p:spTgt spid="152">
                                            <p:txEl>
                                              <p:pRg st="1" end="1"/>
                                            </p:txEl>
                                          </p:spTgt>
                                        </p:tgtEl>
                                        <p:attrNameLst>
                                          <p:attrName>ppt_h</p:attrName>
                                        </p:attrNameLst>
                                      </p:cBhvr>
                                      <p:tavLst>
                                        <p:tav tm="0">
                                          <p:val>
                                            <p:fltVal val="0"/>
                                          </p:val>
                                        </p:tav>
                                        <p:tav tm="100000">
                                          <p:val>
                                            <p:strVal val="#ppt_h"/>
                                          </p:val>
                                        </p:tav>
                                      </p:tavLst>
                                    </p:anim>
                                  </p:childTnLst>
                                </p:cTn>
                              </p:par>
                            </p:childTnLst>
                          </p:cTn>
                        </p:par>
                        <p:par>
                          <p:cTn id="18" fill="hold">
                            <p:stCondLst>
                              <p:cond delay="7500"/>
                            </p:stCondLst>
                            <p:childTnLst>
                              <p:par>
                                <p:cTn id="19" presetClass="entr" nodeType="afterEffect" presetSubtype="16" presetID="23" grpId="1" fill="hold">
                                  <p:stCondLst>
                                    <p:cond delay="500"/>
                                  </p:stCondLst>
                                  <p:iterate type="el" backwards="0">
                                    <p:tmAbs val="0"/>
                                  </p:iterate>
                                  <p:childTnLst>
                                    <p:set>
                                      <p:cBhvr>
                                        <p:cTn id="20" fill="hold"/>
                                        <p:tgtEl>
                                          <p:spTgt spid="152">
                                            <p:txEl>
                                              <p:pRg st="2" end="2"/>
                                            </p:txEl>
                                          </p:spTgt>
                                        </p:tgtEl>
                                        <p:attrNameLst>
                                          <p:attrName>style.visibility</p:attrName>
                                        </p:attrNameLst>
                                      </p:cBhvr>
                                      <p:to>
                                        <p:strVal val="visible"/>
                                      </p:to>
                                    </p:set>
                                    <p:anim calcmode="lin" valueType="num">
                                      <p:cBhvr>
                                        <p:cTn id="21" dur="3000" fill="hold"/>
                                        <p:tgtEl>
                                          <p:spTgt spid="152">
                                            <p:txEl>
                                              <p:pRg st="2" end="2"/>
                                            </p:txEl>
                                          </p:spTgt>
                                        </p:tgtEl>
                                        <p:attrNameLst>
                                          <p:attrName>ppt_w</p:attrName>
                                        </p:attrNameLst>
                                      </p:cBhvr>
                                      <p:tavLst>
                                        <p:tav tm="0">
                                          <p:val>
                                            <p:fltVal val="0"/>
                                          </p:val>
                                        </p:tav>
                                        <p:tav tm="100000">
                                          <p:val>
                                            <p:strVal val="#ppt_w"/>
                                          </p:val>
                                        </p:tav>
                                      </p:tavLst>
                                    </p:anim>
                                    <p:anim calcmode="lin" valueType="num">
                                      <p:cBhvr>
                                        <p:cTn id="22" dur="3000" fill="hold"/>
                                        <p:tgtEl>
                                          <p:spTgt spid="152">
                                            <p:txEl>
                                              <p:pRg st="2" end="2"/>
                                            </p:txEl>
                                          </p:spTgt>
                                        </p:tgtEl>
                                        <p:attrNameLst>
                                          <p:attrName>ppt_h</p:attrName>
                                        </p:attrNameLst>
                                      </p:cBhvr>
                                      <p:tavLst>
                                        <p:tav tm="0">
                                          <p:val>
                                            <p:fltVal val="0"/>
                                          </p:val>
                                        </p:tav>
                                        <p:tav tm="100000">
                                          <p:val>
                                            <p:strVal val="#ppt_h"/>
                                          </p:val>
                                        </p:tav>
                                      </p:tavLst>
                                    </p:anim>
                                  </p:childTnLst>
                                </p:cTn>
                              </p:par>
                            </p:childTnLst>
                          </p:cTn>
                        </p:par>
                        <p:par>
                          <p:cTn id="23" fill="hold">
                            <p:stCondLst>
                              <p:cond delay="11000"/>
                            </p:stCondLst>
                            <p:childTnLst>
                              <p:par>
                                <p:cTn id="24" presetClass="entr" nodeType="afterEffect" presetSubtype="16" presetID="23" grpId="1" fill="hold">
                                  <p:stCondLst>
                                    <p:cond delay="500"/>
                                  </p:stCondLst>
                                  <p:iterate type="el" backwards="0">
                                    <p:tmAbs val="0"/>
                                  </p:iterate>
                                  <p:childTnLst>
                                    <p:set>
                                      <p:cBhvr>
                                        <p:cTn id="25" fill="hold"/>
                                        <p:tgtEl>
                                          <p:spTgt spid="152">
                                            <p:txEl>
                                              <p:pRg st="3" end="3"/>
                                            </p:txEl>
                                          </p:spTgt>
                                        </p:tgtEl>
                                        <p:attrNameLst>
                                          <p:attrName>style.visibility</p:attrName>
                                        </p:attrNameLst>
                                      </p:cBhvr>
                                      <p:to>
                                        <p:strVal val="visible"/>
                                      </p:to>
                                    </p:set>
                                    <p:anim calcmode="lin" valueType="num">
                                      <p:cBhvr>
                                        <p:cTn id="26" dur="3000" fill="hold"/>
                                        <p:tgtEl>
                                          <p:spTgt spid="152">
                                            <p:txEl>
                                              <p:pRg st="3" end="3"/>
                                            </p:txEl>
                                          </p:spTgt>
                                        </p:tgtEl>
                                        <p:attrNameLst>
                                          <p:attrName>ppt_w</p:attrName>
                                        </p:attrNameLst>
                                      </p:cBhvr>
                                      <p:tavLst>
                                        <p:tav tm="0">
                                          <p:val>
                                            <p:fltVal val="0"/>
                                          </p:val>
                                        </p:tav>
                                        <p:tav tm="100000">
                                          <p:val>
                                            <p:strVal val="#ppt_w"/>
                                          </p:val>
                                        </p:tav>
                                      </p:tavLst>
                                    </p:anim>
                                    <p:anim calcmode="lin" valueType="num">
                                      <p:cBhvr>
                                        <p:cTn id="27" dur="3000" fill="hold"/>
                                        <p:tgtEl>
                                          <p:spTgt spid="152">
                                            <p:txEl>
                                              <p:pRg st="3" end="3"/>
                                            </p:txEl>
                                          </p:spTgt>
                                        </p:tgtEl>
                                        <p:attrNameLst>
                                          <p:attrName>ppt_h</p:attrName>
                                        </p:attrNameLst>
                                      </p:cBhvr>
                                      <p:tavLst>
                                        <p:tav tm="0">
                                          <p:val>
                                            <p:fltVal val="0"/>
                                          </p:val>
                                        </p:tav>
                                        <p:tav tm="100000">
                                          <p:val>
                                            <p:strVal val="#ppt_h"/>
                                          </p:val>
                                        </p:tav>
                                      </p:tavLst>
                                    </p:anim>
                                  </p:childTnLst>
                                </p:cTn>
                              </p:par>
                            </p:childTnLst>
                          </p:cTn>
                        </p:par>
                        <p:par>
                          <p:cTn id="28" fill="hold">
                            <p:stCondLst>
                              <p:cond delay="14500"/>
                            </p:stCondLst>
                            <p:childTnLst>
                              <p:par>
                                <p:cTn id="29" presetClass="entr" nodeType="afterEffect" presetSubtype="16" presetID="23" grpId="1" fill="hold">
                                  <p:stCondLst>
                                    <p:cond delay="500"/>
                                  </p:stCondLst>
                                  <p:iterate type="el" backwards="0">
                                    <p:tmAbs val="0"/>
                                  </p:iterate>
                                  <p:childTnLst>
                                    <p:set>
                                      <p:cBhvr>
                                        <p:cTn id="30" fill="hold"/>
                                        <p:tgtEl>
                                          <p:spTgt spid="152">
                                            <p:txEl>
                                              <p:pRg st="4" end="4"/>
                                            </p:txEl>
                                          </p:spTgt>
                                        </p:tgtEl>
                                        <p:attrNameLst>
                                          <p:attrName>style.visibility</p:attrName>
                                        </p:attrNameLst>
                                      </p:cBhvr>
                                      <p:to>
                                        <p:strVal val="visible"/>
                                      </p:to>
                                    </p:set>
                                    <p:anim calcmode="lin" valueType="num">
                                      <p:cBhvr>
                                        <p:cTn id="31" dur="3000" fill="hold"/>
                                        <p:tgtEl>
                                          <p:spTgt spid="152">
                                            <p:txEl>
                                              <p:pRg st="4" end="4"/>
                                            </p:txEl>
                                          </p:spTgt>
                                        </p:tgtEl>
                                        <p:attrNameLst>
                                          <p:attrName>ppt_w</p:attrName>
                                        </p:attrNameLst>
                                      </p:cBhvr>
                                      <p:tavLst>
                                        <p:tav tm="0">
                                          <p:val>
                                            <p:fltVal val="0"/>
                                          </p:val>
                                        </p:tav>
                                        <p:tav tm="100000">
                                          <p:val>
                                            <p:strVal val="#ppt_w"/>
                                          </p:val>
                                        </p:tav>
                                      </p:tavLst>
                                    </p:anim>
                                    <p:anim calcmode="lin" valueType="num">
                                      <p:cBhvr>
                                        <p:cTn id="32" dur="3000" fill="hold"/>
                                        <p:tgtEl>
                                          <p:spTgt spid="152">
                                            <p:txEl>
                                              <p:pRg st="4" end="4"/>
                                            </p:txEl>
                                          </p:spTgt>
                                        </p:tgtEl>
                                        <p:attrNameLst>
                                          <p:attrName>ppt_h</p:attrName>
                                        </p:attrNameLst>
                                      </p:cBhvr>
                                      <p:tavLst>
                                        <p:tav tm="0">
                                          <p:val>
                                            <p:fltVal val="0"/>
                                          </p:val>
                                        </p:tav>
                                        <p:tav tm="100000">
                                          <p:val>
                                            <p:strVal val="#ppt_h"/>
                                          </p:val>
                                        </p:tav>
                                      </p:tavLst>
                                    </p:anim>
                                  </p:childTnLst>
                                </p:cTn>
                              </p:par>
                            </p:childTnLst>
                          </p:cTn>
                        </p:par>
                        <p:par>
                          <p:cTn id="33" fill="hold">
                            <p:stCondLst>
                              <p:cond delay="18000"/>
                            </p:stCondLst>
                            <p:childTnLst>
                              <p:par>
                                <p:cTn id="34" presetClass="entr" nodeType="afterEffect" presetSubtype="16" presetID="23" grpId="1" fill="hold">
                                  <p:stCondLst>
                                    <p:cond delay="500"/>
                                  </p:stCondLst>
                                  <p:iterate type="el" backwards="0">
                                    <p:tmAbs val="0"/>
                                  </p:iterate>
                                  <p:childTnLst>
                                    <p:set>
                                      <p:cBhvr>
                                        <p:cTn id="35" fill="hold"/>
                                        <p:tgtEl>
                                          <p:spTgt spid="152">
                                            <p:txEl>
                                              <p:pRg st="5" end="5"/>
                                            </p:txEl>
                                          </p:spTgt>
                                        </p:tgtEl>
                                        <p:attrNameLst>
                                          <p:attrName>style.visibility</p:attrName>
                                        </p:attrNameLst>
                                      </p:cBhvr>
                                      <p:to>
                                        <p:strVal val="visible"/>
                                      </p:to>
                                    </p:set>
                                    <p:anim calcmode="lin" valueType="num">
                                      <p:cBhvr>
                                        <p:cTn id="36" dur="3000" fill="hold"/>
                                        <p:tgtEl>
                                          <p:spTgt spid="152">
                                            <p:txEl>
                                              <p:pRg st="5" end="5"/>
                                            </p:txEl>
                                          </p:spTgt>
                                        </p:tgtEl>
                                        <p:attrNameLst>
                                          <p:attrName>ppt_w</p:attrName>
                                        </p:attrNameLst>
                                      </p:cBhvr>
                                      <p:tavLst>
                                        <p:tav tm="0">
                                          <p:val>
                                            <p:fltVal val="0"/>
                                          </p:val>
                                        </p:tav>
                                        <p:tav tm="100000">
                                          <p:val>
                                            <p:strVal val="#ppt_w"/>
                                          </p:val>
                                        </p:tav>
                                      </p:tavLst>
                                    </p:anim>
                                    <p:anim calcmode="lin" valueType="num">
                                      <p:cBhvr>
                                        <p:cTn id="37" dur="3000" fill="hold"/>
                                        <p:tgtEl>
                                          <p:spTgt spid="152">
                                            <p:txEl>
                                              <p:pRg st="5" end="5"/>
                                            </p:txEl>
                                          </p:spTgt>
                                        </p:tgtEl>
                                        <p:attrNameLst>
                                          <p:attrName>ppt_h</p:attrName>
                                        </p:attrNameLst>
                                      </p:cBhvr>
                                      <p:tavLst>
                                        <p:tav tm="0">
                                          <p:val>
                                            <p:fltVal val="0"/>
                                          </p:val>
                                        </p:tav>
                                        <p:tav tm="100000">
                                          <p:val>
                                            <p:strVal val="#ppt_h"/>
                                          </p:val>
                                        </p:tav>
                                      </p:tavLst>
                                    </p:anim>
                                  </p:childTnLst>
                                </p:cTn>
                              </p:par>
                            </p:childTnLst>
                          </p:cTn>
                        </p:par>
                        <p:par>
                          <p:cTn id="38" fill="hold">
                            <p:stCondLst>
                              <p:cond delay="21500"/>
                            </p:stCondLst>
                            <p:childTnLst>
                              <p:par>
                                <p:cTn id="39" presetClass="entr" nodeType="afterEffect" presetSubtype="16" presetID="23" grpId="1" fill="hold">
                                  <p:stCondLst>
                                    <p:cond delay="500"/>
                                  </p:stCondLst>
                                  <p:iterate type="el" backwards="0">
                                    <p:tmAbs val="0"/>
                                  </p:iterate>
                                  <p:childTnLst>
                                    <p:set>
                                      <p:cBhvr>
                                        <p:cTn id="40" fill="hold"/>
                                        <p:tgtEl>
                                          <p:spTgt spid="152">
                                            <p:txEl>
                                              <p:pRg st="6" end="6"/>
                                            </p:txEl>
                                          </p:spTgt>
                                        </p:tgtEl>
                                        <p:attrNameLst>
                                          <p:attrName>style.visibility</p:attrName>
                                        </p:attrNameLst>
                                      </p:cBhvr>
                                      <p:to>
                                        <p:strVal val="visible"/>
                                      </p:to>
                                    </p:set>
                                    <p:anim calcmode="lin" valueType="num">
                                      <p:cBhvr>
                                        <p:cTn id="41" dur="3000" fill="hold"/>
                                        <p:tgtEl>
                                          <p:spTgt spid="152">
                                            <p:txEl>
                                              <p:pRg st="6" end="6"/>
                                            </p:txEl>
                                          </p:spTgt>
                                        </p:tgtEl>
                                        <p:attrNameLst>
                                          <p:attrName>ppt_w</p:attrName>
                                        </p:attrNameLst>
                                      </p:cBhvr>
                                      <p:tavLst>
                                        <p:tav tm="0">
                                          <p:val>
                                            <p:fltVal val="0"/>
                                          </p:val>
                                        </p:tav>
                                        <p:tav tm="100000">
                                          <p:val>
                                            <p:strVal val="#ppt_w"/>
                                          </p:val>
                                        </p:tav>
                                      </p:tavLst>
                                    </p:anim>
                                    <p:anim calcmode="lin" valueType="num">
                                      <p:cBhvr>
                                        <p:cTn id="42" dur="3000" fill="hold"/>
                                        <p:tgtEl>
                                          <p:spTgt spid="152">
                                            <p:txEl>
                                              <p:pRg st="6" end="6"/>
                                            </p:txEl>
                                          </p:spTgt>
                                        </p:tgtEl>
                                        <p:attrNameLst>
                                          <p:attrName>ppt_h</p:attrName>
                                        </p:attrNameLst>
                                      </p:cBhvr>
                                      <p:tavLst>
                                        <p:tav tm="0">
                                          <p:val>
                                            <p:fltVal val="0"/>
                                          </p:val>
                                        </p:tav>
                                        <p:tav tm="100000">
                                          <p:val>
                                            <p:strVal val="#ppt_h"/>
                                          </p:val>
                                        </p:tav>
                                      </p:tavLst>
                                    </p:anim>
                                  </p:childTnLst>
                                </p:cTn>
                              </p:par>
                            </p:childTnLst>
                          </p:cTn>
                        </p:par>
                        <p:par>
                          <p:cTn id="43" fill="hold">
                            <p:stCondLst>
                              <p:cond delay="25000"/>
                            </p:stCondLst>
                            <p:childTnLst>
                              <p:par>
                                <p:cTn id="44" presetClass="entr" nodeType="afterEffect" presetSubtype="16" presetID="23" grpId="1" fill="hold">
                                  <p:stCondLst>
                                    <p:cond delay="500"/>
                                  </p:stCondLst>
                                  <p:iterate type="el" backwards="0">
                                    <p:tmAbs val="0"/>
                                  </p:iterate>
                                  <p:childTnLst>
                                    <p:set>
                                      <p:cBhvr>
                                        <p:cTn id="45" fill="hold"/>
                                        <p:tgtEl>
                                          <p:spTgt spid="152">
                                            <p:txEl>
                                              <p:pRg st="7" end="7"/>
                                            </p:txEl>
                                          </p:spTgt>
                                        </p:tgtEl>
                                        <p:attrNameLst>
                                          <p:attrName>style.visibility</p:attrName>
                                        </p:attrNameLst>
                                      </p:cBhvr>
                                      <p:to>
                                        <p:strVal val="visible"/>
                                      </p:to>
                                    </p:set>
                                    <p:anim calcmode="lin" valueType="num">
                                      <p:cBhvr>
                                        <p:cTn id="46" dur="3000" fill="hold"/>
                                        <p:tgtEl>
                                          <p:spTgt spid="152">
                                            <p:txEl>
                                              <p:pRg st="7" end="7"/>
                                            </p:txEl>
                                          </p:spTgt>
                                        </p:tgtEl>
                                        <p:attrNameLst>
                                          <p:attrName>ppt_w</p:attrName>
                                        </p:attrNameLst>
                                      </p:cBhvr>
                                      <p:tavLst>
                                        <p:tav tm="0">
                                          <p:val>
                                            <p:fltVal val="0"/>
                                          </p:val>
                                        </p:tav>
                                        <p:tav tm="100000">
                                          <p:val>
                                            <p:strVal val="#ppt_w"/>
                                          </p:val>
                                        </p:tav>
                                      </p:tavLst>
                                    </p:anim>
                                    <p:anim calcmode="lin" valueType="num">
                                      <p:cBhvr>
                                        <p:cTn id="47" dur="3000" fill="hold"/>
                                        <p:tgtEl>
                                          <p:spTgt spid="152">
                                            <p:txEl>
                                              <p:pRg st="7" end="7"/>
                                            </p:txEl>
                                          </p:spTgt>
                                        </p:tgtEl>
                                        <p:attrNameLst>
                                          <p:attrName>ppt_h</p:attrName>
                                        </p:attrNameLst>
                                      </p:cBhvr>
                                      <p:tavLst>
                                        <p:tav tm="0">
                                          <p:val>
                                            <p:fltVal val="0"/>
                                          </p:val>
                                        </p:tav>
                                        <p:tav tm="100000">
                                          <p:val>
                                            <p:strVal val="#ppt_h"/>
                                          </p:val>
                                        </p:tav>
                                      </p:tavLst>
                                    </p:anim>
                                  </p:childTnLst>
                                </p:cTn>
                              </p:par>
                            </p:childTnLst>
                          </p:cTn>
                        </p:par>
                        <p:par>
                          <p:cTn id="48" fill="hold">
                            <p:stCondLst>
                              <p:cond delay="28500"/>
                            </p:stCondLst>
                            <p:childTnLst>
                              <p:par>
                                <p:cTn id="49" presetClass="entr" nodeType="afterEffect" presetSubtype="16" presetID="23" grpId="1" fill="hold">
                                  <p:stCondLst>
                                    <p:cond delay="500"/>
                                  </p:stCondLst>
                                  <p:iterate type="el" backwards="0">
                                    <p:tmAbs val="0"/>
                                  </p:iterate>
                                  <p:childTnLst>
                                    <p:set>
                                      <p:cBhvr>
                                        <p:cTn id="50" fill="hold"/>
                                        <p:tgtEl>
                                          <p:spTgt spid="152">
                                            <p:txEl>
                                              <p:pRg st="8" end="8"/>
                                            </p:txEl>
                                          </p:spTgt>
                                        </p:tgtEl>
                                        <p:attrNameLst>
                                          <p:attrName>style.visibility</p:attrName>
                                        </p:attrNameLst>
                                      </p:cBhvr>
                                      <p:to>
                                        <p:strVal val="visible"/>
                                      </p:to>
                                    </p:set>
                                    <p:anim calcmode="lin" valueType="num">
                                      <p:cBhvr>
                                        <p:cTn id="51" dur="3000" fill="hold"/>
                                        <p:tgtEl>
                                          <p:spTgt spid="152">
                                            <p:txEl>
                                              <p:pRg st="8" end="8"/>
                                            </p:txEl>
                                          </p:spTgt>
                                        </p:tgtEl>
                                        <p:attrNameLst>
                                          <p:attrName>ppt_w</p:attrName>
                                        </p:attrNameLst>
                                      </p:cBhvr>
                                      <p:tavLst>
                                        <p:tav tm="0">
                                          <p:val>
                                            <p:fltVal val="0"/>
                                          </p:val>
                                        </p:tav>
                                        <p:tav tm="100000">
                                          <p:val>
                                            <p:strVal val="#ppt_w"/>
                                          </p:val>
                                        </p:tav>
                                      </p:tavLst>
                                    </p:anim>
                                    <p:anim calcmode="lin" valueType="num">
                                      <p:cBhvr>
                                        <p:cTn id="52" dur="3000" fill="hold"/>
                                        <p:tgtEl>
                                          <p:spTgt spid="152">
                                            <p:txEl>
                                              <p:pRg st="8" end="8"/>
                                            </p:txEl>
                                          </p:spTgt>
                                        </p:tgtEl>
                                        <p:attrNameLst>
                                          <p:attrName>ppt_h</p:attrName>
                                        </p:attrNameLst>
                                      </p:cBhvr>
                                      <p:tavLst>
                                        <p:tav tm="0">
                                          <p:val>
                                            <p:fltVal val="0"/>
                                          </p:val>
                                        </p:tav>
                                        <p:tav tm="100000">
                                          <p:val>
                                            <p:strVal val="#ppt_h"/>
                                          </p:val>
                                        </p:tav>
                                      </p:tavLst>
                                    </p:anim>
                                  </p:childTnLst>
                                </p:cTn>
                              </p:par>
                            </p:childTnLst>
                          </p:cTn>
                        </p:par>
                        <p:par>
                          <p:cTn id="53" fill="hold">
                            <p:stCondLst>
                              <p:cond delay="32000"/>
                            </p:stCondLst>
                            <p:childTnLst>
                              <p:par>
                                <p:cTn id="54" presetClass="entr" nodeType="afterEffect" presetSubtype="16" presetID="23" grpId="1" fill="hold">
                                  <p:stCondLst>
                                    <p:cond delay="500"/>
                                  </p:stCondLst>
                                  <p:iterate type="el" backwards="0">
                                    <p:tmAbs val="0"/>
                                  </p:iterate>
                                  <p:childTnLst>
                                    <p:set>
                                      <p:cBhvr>
                                        <p:cTn id="55" fill="hold"/>
                                        <p:tgtEl>
                                          <p:spTgt spid="152">
                                            <p:txEl>
                                              <p:pRg st="9" end="9"/>
                                            </p:txEl>
                                          </p:spTgt>
                                        </p:tgtEl>
                                        <p:attrNameLst>
                                          <p:attrName>style.visibility</p:attrName>
                                        </p:attrNameLst>
                                      </p:cBhvr>
                                      <p:to>
                                        <p:strVal val="visible"/>
                                      </p:to>
                                    </p:set>
                                    <p:anim calcmode="lin" valueType="num">
                                      <p:cBhvr>
                                        <p:cTn id="56" dur="3000" fill="hold"/>
                                        <p:tgtEl>
                                          <p:spTgt spid="152">
                                            <p:txEl>
                                              <p:pRg st="9" end="9"/>
                                            </p:txEl>
                                          </p:spTgt>
                                        </p:tgtEl>
                                        <p:attrNameLst>
                                          <p:attrName>ppt_w</p:attrName>
                                        </p:attrNameLst>
                                      </p:cBhvr>
                                      <p:tavLst>
                                        <p:tav tm="0">
                                          <p:val>
                                            <p:fltVal val="0"/>
                                          </p:val>
                                        </p:tav>
                                        <p:tav tm="100000">
                                          <p:val>
                                            <p:strVal val="#ppt_w"/>
                                          </p:val>
                                        </p:tav>
                                      </p:tavLst>
                                    </p:anim>
                                    <p:anim calcmode="lin" valueType="num">
                                      <p:cBhvr>
                                        <p:cTn id="57" dur="3000" fill="hold"/>
                                        <p:tgtEl>
                                          <p:spTgt spid="152">
                                            <p:txEl>
                                              <p:pRg st="9" end="9"/>
                                            </p:txEl>
                                          </p:spTgt>
                                        </p:tgtEl>
                                        <p:attrNameLst>
                                          <p:attrName>ppt_h</p:attrName>
                                        </p:attrNameLst>
                                      </p:cBhvr>
                                      <p:tavLst>
                                        <p:tav tm="0">
                                          <p:val>
                                            <p:fltVal val="0"/>
                                          </p:val>
                                        </p:tav>
                                        <p:tav tm="100000">
                                          <p:val>
                                            <p:strVal val="#ppt_h"/>
                                          </p:val>
                                        </p:tav>
                                      </p:tavLst>
                                    </p:anim>
                                  </p:childTnLst>
                                </p:cTn>
                              </p:par>
                            </p:childTnLst>
                          </p:cTn>
                        </p:par>
                        <p:par>
                          <p:cTn id="58" fill="hold">
                            <p:stCondLst>
                              <p:cond delay="35500"/>
                            </p:stCondLst>
                            <p:childTnLst>
                              <p:par>
                                <p:cTn id="59" presetClass="entr" nodeType="afterEffect" presetSubtype="16" presetID="23" grpId="1" fill="hold">
                                  <p:stCondLst>
                                    <p:cond delay="500"/>
                                  </p:stCondLst>
                                  <p:iterate type="el" backwards="0">
                                    <p:tmAbs val="0"/>
                                  </p:iterate>
                                  <p:childTnLst>
                                    <p:set>
                                      <p:cBhvr>
                                        <p:cTn id="60" fill="hold"/>
                                        <p:tgtEl>
                                          <p:spTgt spid="152">
                                            <p:txEl>
                                              <p:pRg st="10" end="10"/>
                                            </p:txEl>
                                          </p:spTgt>
                                        </p:tgtEl>
                                        <p:attrNameLst>
                                          <p:attrName>style.visibility</p:attrName>
                                        </p:attrNameLst>
                                      </p:cBhvr>
                                      <p:to>
                                        <p:strVal val="visible"/>
                                      </p:to>
                                    </p:set>
                                    <p:anim calcmode="lin" valueType="num">
                                      <p:cBhvr>
                                        <p:cTn id="61" dur="3000" fill="hold"/>
                                        <p:tgtEl>
                                          <p:spTgt spid="152">
                                            <p:txEl>
                                              <p:pRg st="10" end="10"/>
                                            </p:txEl>
                                          </p:spTgt>
                                        </p:tgtEl>
                                        <p:attrNameLst>
                                          <p:attrName>ppt_w</p:attrName>
                                        </p:attrNameLst>
                                      </p:cBhvr>
                                      <p:tavLst>
                                        <p:tav tm="0">
                                          <p:val>
                                            <p:fltVal val="0"/>
                                          </p:val>
                                        </p:tav>
                                        <p:tav tm="100000">
                                          <p:val>
                                            <p:strVal val="#ppt_w"/>
                                          </p:val>
                                        </p:tav>
                                      </p:tavLst>
                                    </p:anim>
                                    <p:anim calcmode="lin" valueType="num">
                                      <p:cBhvr>
                                        <p:cTn id="62" dur="3000" fill="hold"/>
                                        <p:tgtEl>
                                          <p:spTgt spid="152">
                                            <p:txEl>
                                              <p:pRg st="10" end="10"/>
                                            </p:txEl>
                                          </p:spTgt>
                                        </p:tgtEl>
                                        <p:attrNameLst>
                                          <p:attrName>ppt_h</p:attrName>
                                        </p:attrNameLst>
                                      </p:cBhvr>
                                      <p:tavLst>
                                        <p:tav tm="0">
                                          <p:val>
                                            <p:fltVal val="0"/>
                                          </p:val>
                                        </p:tav>
                                        <p:tav tm="100000">
                                          <p:val>
                                            <p:strVal val="#ppt_h"/>
                                          </p:val>
                                        </p:tav>
                                      </p:tavLst>
                                    </p:anim>
                                  </p:childTnLst>
                                </p:cTn>
                              </p:par>
                            </p:childTnLst>
                          </p:cTn>
                        </p:par>
                        <p:par>
                          <p:cTn id="63" fill="hold">
                            <p:stCondLst>
                              <p:cond delay="39000"/>
                            </p:stCondLst>
                            <p:childTnLst>
                              <p:par>
                                <p:cTn id="64" presetClass="entr" nodeType="afterEffect" presetSubtype="16" presetID="23" grpId="1" fill="hold">
                                  <p:stCondLst>
                                    <p:cond delay="500"/>
                                  </p:stCondLst>
                                  <p:iterate type="el" backwards="0">
                                    <p:tmAbs val="0"/>
                                  </p:iterate>
                                  <p:childTnLst>
                                    <p:set>
                                      <p:cBhvr>
                                        <p:cTn id="65" fill="hold"/>
                                        <p:tgtEl>
                                          <p:spTgt spid="152">
                                            <p:txEl>
                                              <p:pRg st="11" end="11"/>
                                            </p:txEl>
                                          </p:spTgt>
                                        </p:tgtEl>
                                        <p:attrNameLst>
                                          <p:attrName>style.visibility</p:attrName>
                                        </p:attrNameLst>
                                      </p:cBhvr>
                                      <p:to>
                                        <p:strVal val="visible"/>
                                      </p:to>
                                    </p:set>
                                    <p:anim calcmode="lin" valueType="num">
                                      <p:cBhvr>
                                        <p:cTn id="66" dur="3000" fill="hold"/>
                                        <p:tgtEl>
                                          <p:spTgt spid="152">
                                            <p:txEl>
                                              <p:pRg st="11" end="11"/>
                                            </p:txEl>
                                          </p:spTgt>
                                        </p:tgtEl>
                                        <p:attrNameLst>
                                          <p:attrName>ppt_w</p:attrName>
                                        </p:attrNameLst>
                                      </p:cBhvr>
                                      <p:tavLst>
                                        <p:tav tm="0">
                                          <p:val>
                                            <p:fltVal val="0"/>
                                          </p:val>
                                        </p:tav>
                                        <p:tav tm="100000">
                                          <p:val>
                                            <p:strVal val="#ppt_w"/>
                                          </p:val>
                                        </p:tav>
                                      </p:tavLst>
                                    </p:anim>
                                    <p:anim calcmode="lin" valueType="num">
                                      <p:cBhvr>
                                        <p:cTn id="67" dur="3000" fill="hold"/>
                                        <p:tgtEl>
                                          <p:spTgt spid="152">
                                            <p:txEl>
                                              <p:pRg st="11" end="11"/>
                                            </p:txEl>
                                          </p:spTgt>
                                        </p:tgtEl>
                                        <p:attrNameLst>
                                          <p:attrName>ppt_h</p:attrName>
                                        </p:attrNameLst>
                                      </p:cBhvr>
                                      <p:tavLst>
                                        <p:tav tm="0">
                                          <p:val>
                                            <p:fltVal val="0"/>
                                          </p:val>
                                        </p:tav>
                                        <p:tav tm="100000">
                                          <p:val>
                                            <p:strVal val="#ppt_h"/>
                                          </p:val>
                                        </p:tav>
                                      </p:tavLst>
                                    </p:anim>
                                  </p:childTnLst>
                                </p:cTn>
                              </p:par>
                            </p:childTnLst>
                          </p:cTn>
                        </p:par>
                        <p:par>
                          <p:cTn id="68" fill="hold">
                            <p:stCondLst>
                              <p:cond delay="42500"/>
                            </p:stCondLst>
                            <p:childTnLst>
                              <p:par>
                                <p:cTn id="69" presetClass="entr" nodeType="afterEffect" presetSubtype="16" presetID="23" grpId="1" fill="hold">
                                  <p:stCondLst>
                                    <p:cond delay="500"/>
                                  </p:stCondLst>
                                  <p:iterate type="el" backwards="0">
                                    <p:tmAbs val="0"/>
                                  </p:iterate>
                                  <p:childTnLst>
                                    <p:set>
                                      <p:cBhvr>
                                        <p:cTn id="70" fill="hold"/>
                                        <p:tgtEl>
                                          <p:spTgt spid="152">
                                            <p:txEl>
                                              <p:pRg st="12" end="12"/>
                                            </p:txEl>
                                          </p:spTgt>
                                        </p:tgtEl>
                                        <p:attrNameLst>
                                          <p:attrName>style.visibility</p:attrName>
                                        </p:attrNameLst>
                                      </p:cBhvr>
                                      <p:to>
                                        <p:strVal val="visible"/>
                                      </p:to>
                                    </p:set>
                                    <p:anim calcmode="lin" valueType="num">
                                      <p:cBhvr>
                                        <p:cTn id="71" dur="3000" fill="hold"/>
                                        <p:tgtEl>
                                          <p:spTgt spid="152">
                                            <p:txEl>
                                              <p:pRg st="12" end="12"/>
                                            </p:txEl>
                                          </p:spTgt>
                                        </p:tgtEl>
                                        <p:attrNameLst>
                                          <p:attrName>ppt_w</p:attrName>
                                        </p:attrNameLst>
                                      </p:cBhvr>
                                      <p:tavLst>
                                        <p:tav tm="0">
                                          <p:val>
                                            <p:fltVal val="0"/>
                                          </p:val>
                                        </p:tav>
                                        <p:tav tm="100000">
                                          <p:val>
                                            <p:strVal val="#ppt_w"/>
                                          </p:val>
                                        </p:tav>
                                      </p:tavLst>
                                    </p:anim>
                                    <p:anim calcmode="lin" valueType="num">
                                      <p:cBhvr>
                                        <p:cTn id="72" dur="3000" fill="hold"/>
                                        <p:tgtEl>
                                          <p:spTgt spid="152">
                                            <p:txEl>
                                              <p:pRg st="12" end="12"/>
                                            </p:txEl>
                                          </p:spTgt>
                                        </p:tgtEl>
                                        <p:attrNameLst>
                                          <p:attrName>ppt_h</p:attrName>
                                        </p:attrNameLst>
                                      </p:cBhvr>
                                      <p:tavLst>
                                        <p:tav tm="0">
                                          <p:val>
                                            <p:fltVal val="0"/>
                                          </p:val>
                                        </p:tav>
                                        <p:tav tm="100000">
                                          <p:val>
                                            <p:strVal val="#ppt_h"/>
                                          </p:val>
                                        </p:tav>
                                      </p:tavLst>
                                    </p:anim>
                                  </p:childTnLst>
                                </p:cTn>
                              </p:par>
                            </p:childTnLst>
                          </p:cTn>
                        </p:par>
                        <p:par>
                          <p:cTn id="73" fill="hold">
                            <p:stCondLst>
                              <p:cond delay="46000"/>
                            </p:stCondLst>
                            <p:childTnLst>
                              <p:par>
                                <p:cTn id="74" presetClass="entr" nodeType="afterEffect" presetSubtype="16" presetID="23" grpId="1" fill="hold">
                                  <p:stCondLst>
                                    <p:cond delay="500"/>
                                  </p:stCondLst>
                                  <p:iterate type="el" backwards="0">
                                    <p:tmAbs val="0"/>
                                  </p:iterate>
                                  <p:childTnLst>
                                    <p:set>
                                      <p:cBhvr>
                                        <p:cTn id="75" fill="hold"/>
                                        <p:tgtEl>
                                          <p:spTgt spid="152">
                                            <p:txEl>
                                              <p:pRg st="13" end="13"/>
                                            </p:txEl>
                                          </p:spTgt>
                                        </p:tgtEl>
                                        <p:attrNameLst>
                                          <p:attrName>style.visibility</p:attrName>
                                        </p:attrNameLst>
                                      </p:cBhvr>
                                      <p:to>
                                        <p:strVal val="visible"/>
                                      </p:to>
                                    </p:set>
                                    <p:anim calcmode="lin" valueType="num">
                                      <p:cBhvr>
                                        <p:cTn id="76" dur="3000" fill="hold"/>
                                        <p:tgtEl>
                                          <p:spTgt spid="152">
                                            <p:txEl>
                                              <p:pRg st="13" end="13"/>
                                            </p:txEl>
                                          </p:spTgt>
                                        </p:tgtEl>
                                        <p:attrNameLst>
                                          <p:attrName>ppt_w</p:attrName>
                                        </p:attrNameLst>
                                      </p:cBhvr>
                                      <p:tavLst>
                                        <p:tav tm="0">
                                          <p:val>
                                            <p:fltVal val="0"/>
                                          </p:val>
                                        </p:tav>
                                        <p:tav tm="100000">
                                          <p:val>
                                            <p:strVal val="#ppt_w"/>
                                          </p:val>
                                        </p:tav>
                                      </p:tavLst>
                                    </p:anim>
                                    <p:anim calcmode="lin" valueType="num">
                                      <p:cBhvr>
                                        <p:cTn id="77" dur="3000" fill="hold"/>
                                        <p:tgtEl>
                                          <p:spTgt spid="152">
                                            <p:txEl>
                                              <p:pRg st="13" end="13"/>
                                            </p:txEl>
                                          </p:spTgt>
                                        </p:tgtEl>
                                        <p:attrNameLst>
                                          <p:attrName>ppt_h</p:attrName>
                                        </p:attrNameLst>
                                      </p:cBhvr>
                                      <p:tavLst>
                                        <p:tav tm="0">
                                          <p:val>
                                            <p:fltVal val="0"/>
                                          </p:val>
                                        </p:tav>
                                        <p:tav tm="100000">
                                          <p:val>
                                            <p:strVal val="#ppt_h"/>
                                          </p:val>
                                        </p:tav>
                                      </p:tavLst>
                                    </p:anim>
                                  </p:childTnLst>
                                </p:cTn>
                              </p:par>
                            </p:childTnLst>
                          </p:cTn>
                        </p:par>
                        <p:par>
                          <p:cTn id="78" fill="hold">
                            <p:stCondLst>
                              <p:cond delay="49500"/>
                            </p:stCondLst>
                            <p:childTnLst>
                              <p:par>
                                <p:cTn id="79" presetClass="entr" nodeType="afterEffect" presetSubtype="16" presetID="23" grpId="1" fill="hold">
                                  <p:stCondLst>
                                    <p:cond delay="500"/>
                                  </p:stCondLst>
                                  <p:iterate type="el" backwards="0">
                                    <p:tmAbs val="0"/>
                                  </p:iterate>
                                  <p:childTnLst>
                                    <p:set>
                                      <p:cBhvr>
                                        <p:cTn id="80" fill="hold"/>
                                        <p:tgtEl>
                                          <p:spTgt spid="152">
                                            <p:txEl>
                                              <p:pRg st="14" end="14"/>
                                            </p:txEl>
                                          </p:spTgt>
                                        </p:tgtEl>
                                        <p:attrNameLst>
                                          <p:attrName>style.visibility</p:attrName>
                                        </p:attrNameLst>
                                      </p:cBhvr>
                                      <p:to>
                                        <p:strVal val="visible"/>
                                      </p:to>
                                    </p:set>
                                    <p:anim calcmode="lin" valueType="num">
                                      <p:cBhvr>
                                        <p:cTn id="81" dur="3000" fill="hold"/>
                                        <p:tgtEl>
                                          <p:spTgt spid="152">
                                            <p:txEl>
                                              <p:pRg st="14" end="14"/>
                                            </p:txEl>
                                          </p:spTgt>
                                        </p:tgtEl>
                                        <p:attrNameLst>
                                          <p:attrName>ppt_w</p:attrName>
                                        </p:attrNameLst>
                                      </p:cBhvr>
                                      <p:tavLst>
                                        <p:tav tm="0">
                                          <p:val>
                                            <p:fltVal val="0"/>
                                          </p:val>
                                        </p:tav>
                                        <p:tav tm="100000">
                                          <p:val>
                                            <p:strVal val="#ppt_w"/>
                                          </p:val>
                                        </p:tav>
                                      </p:tavLst>
                                    </p:anim>
                                    <p:anim calcmode="lin" valueType="num">
                                      <p:cBhvr>
                                        <p:cTn id="82" dur="3000" fill="hold"/>
                                        <p:tgtEl>
                                          <p:spTgt spid="152">
                                            <p:txEl>
                                              <p:pRg st="14" end="14"/>
                                            </p:txEl>
                                          </p:spTgt>
                                        </p:tgtEl>
                                        <p:attrNameLst>
                                          <p:attrName>ppt_h</p:attrName>
                                        </p:attrNameLst>
                                      </p:cBhvr>
                                      <p:tavLst>
                                        <p:tav tm="0">
                                          <p:val>
                                            <p:fltVal val="0"/>
                                          </p:val>
                                        </p:tav>
                                        <p:tav tm="100000">
                                          <p:val>
                                            <p:strVal val="#ppt_h"/>
                                          </p:val>
                                        </p:tav>
                                      </p:tavLst>
                                    </p:anim>
                                  </p:childTnLst>
                                </p:cTn>
                              </p:par>
                            </p:childTnLst>
                          </p:cTn>
                        </p:par>
                        <p:par>
                          <p:cTn id="83" fill="hold">
                            <p:stCondLst>
                              <p:cond delay="53000"/>
                            </p:stCondLst>
                            <p:childTnLst>
                              <p:par>
                                <p:cTn id="84" presetClass="entr" nodeType="afterEffect" presetSubtype="16" presetID="23" grpId="1" fill="hold">
                                  <p:stCondLst>
                                    <p:cond delay="500"/>
                                  </p:stCondLst>
                                  <p:iterate type="el" backwards="0">
                                    <p:tmAbs val="0"/>
                                  </p:iterate>
                                  <p:childTnLst>
                                    <p:set>
                                      <p:cBhvr>
                                        <p:cTn id="85" fill="hold"/>
                                        <p:tgtEl>
                                          <p:spTgt spid="152">
                                            <p:txEl>
                                              <p:pRg st="15" end="15"/>
                                            </p:txEl>
                                          </p:spTgt>
                                        </p:tgtEl>
                                        <p:attrNameLst>
                                          <p:attrName>style.visibility</p:attrName>
                                        </p:attrNameLst>
                                      </p:cBhvr>
                                      <p:to>
                                        <p:strVal val="visible"/>
                                      </p:to>
                                    </p:set>
                                    <p:anim calcmode="lin" valueType="num">
                                      <p:cBhvr>
                                        <p:cTn id="86" dur="3000" fill="hold"/>
                                        <p:tgtEl>
                                          <p:spTgt spid="152">
                                            <p:txEl>
                                              <p:pRg st="15" end="15"/>
                                            </p:txEl>
                                          </p:spTgt>
                                        </p:tgtEl>
                                        <p:attrNameLst>
                                          <p:attrName>ppt_w</p:attrName>
                                        </p:attrNameLst>
                                      </p:cBhvr>
                                      <p:tavLst>
                                        <p:tav tm="0">
                                          <p:val>
                                            <p:fltVal val="0"/>
                                          </p:val>
                                        </p:tav>
                                        <p:tav tm="100000">
                                          <p:val>
                                            <p:strVal val="#ppt_w"/>
                                          </p:val>
                                        </p:tav>
                                      </p:tavLst>
                                    </p:anim>
                                    <p:anim calcmode="lin" valueType="num">
                                      <p:cBhvr>
                                        <p:cTn id="87" dur="3000" fill="hold"/>
                                        <p:tgtEl>
                                          <p:spTgt spid="152">
                                            <p:txEl>
                                              <p:pRg st="15" end="15"/>
                                            </p:txEl>
                                          </p:spTgt>
                                        </p:tgtEl>
                                        <p:attrNameLst>
                                          <p:attrName>ppt_h</p:attrName>
                                        </p:attrNameLst>
                                      </p:cBhvr>
                                      <p:tavLst>
                                        <p:tav tm="0">
                                          <p:val>
                                            <p:fltVal val="0"/>
                                          </p:val>
                                        </p:tav>
                                        <p:tav tm="100000">
                                          <p:val>
                                            <p:strVal val="#ppt_h"/>
                                          </p:val>
                                        </p:tav>
                                      </p:tavLst>
                                    </p:anim>
                                  </p:childTnLst>
                                </p:cTn>
                              </p:par>
                            </p:childTnLst>
                          </p:cTn>
                        </p:par>
                        <p:par>
                          <p:cTn id="88" fill="hold">
                            <p:stCondLst>
                              <p:cond delay="56500"/>
                            </p:stCondLst>
                            <p:childTnLst>
                              <p:par>
                                <p:cTn id="89" presetClass="entr" nodeType="afterEffect" presetSubtype="16" presetID="23" grpId="1" fill="hold">
                                  <p:stCondLst>
                                    <p:cond delay="500"/>
                                  </p:stCondLst>
                                  <p:iterate type="el" backwards="0">
                                    <p:tmAbs val="0"/>
                                  </p:iterate>
                                  <p:childTnLst>
                                    <p:set>
                                      <p:cBhvr>
                                        <p:cTn id="90" fill="hold"/>
                                        <p:tgtEl>
                                          <p:spTgt spid="152">
                                            <p:txEl>
                                              <p:pRg st="16" end="16"/>
                                            </p:txEl>
                                          </p:spTgt>
                                        </p:tgtEl>
                                        <p:attrNameLst>
                                          <p:attrName>style.visibility</p:attrName>
                                        </p:attrNameLst>
                                      </p:cBhvr>
                                      <p:to>
                                        <p:strVal val="visible"/>
                                      </p:to>
                                    </p:set>
                                    <p:anim calcmode="lin" valueType="num">
                                      <p:cBhvr>
                                        <p:cTn id="91" dur="3000" fill="hold"/>
                                        <p:tgtEl>
                                          <p:spTgt spid="152">
                                            <p:txEl>
                                              <p:pRg st="16" end="16"/>
                                            </p:txEl>
                                          </p:spTgt>
                                        </p:tgtEl>
                                        <p:attrNameLst>
                                          <p:attrName>ppt_w</p:attrName>
                                        </p:attrNameLst>
                                      </p:cBhvr>
                                      <p:tavLst>
                                        <p:tav tm="0">
                                          <p:val>
                                            <p:fltVal val="0"/>
                                          </p:val>
                                        </p:tav>
                                        <p:tav tm="100000">
                                          <p:val>
                                            <p:strVal val="#ppt_w"/>
                                          </p:val>
                                        </p:tav>
                                      </p:tavLst>
                                    </p:anim>
                                    <p:anim calcmode="lin" valueType="num">
                                      <p:cBhvr>
                                        <p:cTn id="92" dur="3000" fill="hold"/>
                                        <p:tgtEl>
                                          <p:spTgt spid="152">
                                            <p:txEl>
                                              <p:pRg st="16" end="16"/>
                                            </p:txEl>
                                          </p:spTgt>
                                        </p:tgtEl>
                                        <p:attrNameLst>
                                          <p:attrName>ppt_h</p:attrName>
                                        </p:attrNameLst>
                                      </p:cBhvr>
                                      <p:tavLst>
                                        <p:tav tm="0">
                                          <p:val>
                                            <p:fltVal val="0"/>
                                          </p:val>
                                        </p:tav>
                                        <p:tav tm="100000">
                                          <p:val>
                                            <p:strVal val="#ppt_h"/>
                                          </p:val>
                                        </p:tav>
                                      </p:tavLst>
                                    </p:anim>
                                  </p:childTnLst>
                                </p:cTn>
                              </p:par>
                            </p:childTnLst>
                          </p:cTn>
                        </p:par>
                        <p:par>
                          <p:cTn id="93" fill="hold">
                            <p:stCondLst>
                              <p:cond delay="60000"/>
                            </p:stCondLst>
                            <p:childTnLst>
                              <p:par>
                                <p:cTn id="94" presetClass="entr" nodeType="afterEffect" presetSubtype="16" presetID="23" grpId="1" fill="hold">
                                  <p:stCondLst>
                                    <p:cond delay="500"/>
                                  </p:stCondLst>
                                  <p:iterate type="el" backwards="0">
                                    <p:tmAbs val="0"/>
                                  </p:iterate>
                                  <p:childTnLst>
                                    <p:set>
                                      <p:cBhvr>
                                        <p:cTn id="95" fill="hold"/>
                                        <p:tgtEl>
                                          <p:spTgt spid="152">
                                            <p:txEl>
                                              <p:pRg st="17" end="17"/>
                                            </p:txEl>
                                          </p:spTgt>
                                        </p:tgtEl>
                                        <p:attrNameLst>
                                          <p:attrName>style.visibility</p:attrName>
                                        </p:attrNameLst>
                                      </p:cBhvr>
                                      <p:to>
                                        <p:strVal val="visible"/>
                                      </p:to>
                                    </p:set>
                                    <p:anim calcmode="lin" valueType="num">
                                      <p:cBhvr>
                                        <p:cTn id="96" dur="3000" fill="hold"/>
                                        <p:tgtEl>
                                          <p:spTgt spid="152">
                                            <p:txEl>
                                              <p:pRg st="17" end="17"/>
                                            </p:txEl>
                                          </p:spTgt>
                                        </p:tgtEl>
                                        <p:attrNameLst>
                                          <p:attrName>ppt_w</p:attrName>
                                        </p:attrNameLst>
                                      </p:cBhvr>
                                      <p:tavLst>
                                        <p:tav tm="0">
                                          <p:val>
                                            <p:fltVal val="0"/>
                                          </p:val>
                                        </p:tav>
                                        <p:tav tm="100000">
                                          <p:val>
                                            <p:strVal val="#ppt_w"/>
                                          </p:val>
                                        </p:tav>
                                      </p:tavLst>
                                    </p:anim>
                                    <p:anim calcmode="lin" valueType="num">
                                      <p:cBhvr>
                                        <p:cTn id="97" dur="3000" fill="hold"/>
                                        <p:tgtEl>
                                          <p:spTgt spid="152">
                                            <p:txEl>
                                              <p:pRg st="17" end="17"/>
                                            </p:txEl>
                                          </p:spTgt>
                                        </p:tgtEl>
                                        <p:attrNameLst>
                                          <p:attrName>ppt_h</p:attrName>
                                        </p:attrNameLst>
                                      </p:cBhvr>
                                      <p:tavLst>
                                        <p:tav tm="0">
                                          <p:val>
                                            <p:fltVal val="0"/>
                                          </p:val>
                                        </p:tav>
                                        <p:tav tm="100000">
                                          <p:val>
                                            <p:strVal val="#ppt_h"/>
                                          </p:val>
                                        </p:tav>
                                      </p:tavLst>
                                    </p:anim>
                                  </p:childTnLst>
                                </p:cTn>
                              </p:par>
                            </p:childTnLst>
                          </p:cTn>
                        </p:par>
                        <p:par>
                          <p:cTn id="98" fill="hold">
                            <p:stCondLst>
                              <p:cond delay="63500"/>
                            </p:stCondLst>
                            <p:childTnLst>
                              <p:par>
                                <p:cTn id="99" presetClass="entr" nodeType="afterEffect" presetSubtype="16" presetID="23" grpId="1" fill="hold">
                                  <p:stCondLst>
                                    <p:cond delay="500"/>
                                  </p:stCondLst>
                                  <p:iterate type="el" backwards="0">
                                    <p:tmAbs val="0"/>
                                  </p:iterate>
                                  <p:childTnLst>
                                    <p:set>
                                      <p:cBhvr>
                                        <p:cTn id="100" fill="hold"/>
                                        <p:tgtEl>
                                          <p:spTgt spid="152">
                                            <p:txEl>
                                              <p:pRg st="18" end="18"/>
                                            </p:txEl>
                                          </p:spTgt>
                                        </p:tgtEl>
                                        <p:attrNameLst>
                                          <p:attrName>style.visibility</p:attrName>
                                        </p:attrNameLst>
                                      </p:cBhvr>
                                      <p:to>
                                        <p:strVal val="visible"/>
                                      </p:to>
                                    </p:set>
                                    <p:anim calcmode="lin" valueType="num">
                                      <p:cBhvr>
                                        <p:cTn id="101" dur="3000" fill="hold"/>
                                        <p:tgtEl>
                                          <p:spTgt spid="152">
                                            <p:txEl>
                                              <p:pRg st="18" end="18"/>
                                            </p:txEl>
                                          </p:spTgt>
                                        </p:tgtEl>
                                        <p:attrNameLst>
                                          <p:attrName>ppt_w</p:attrName>
                                        </p:attrNameLst>
                                      </p:cBhvr>
                                      <p:tavLst>
                                        <p:tav tm="0">
                                          <p:val>
                                            <p:fltVal val="0"/>
                                          </p:val>
                                        </p:tav>
                                        <p:tav tm="100000">
                                          <p:val>
                                            <p:strVal val="#ppt_w"/>
                                          </p:val>
                                        </p:tav>
                                      </p:tavLst>
                                    </p:anim>
                                    <p:anim calcmode="lin" valueType="num">
                                      <p:cBhvr>
                                        <p:cTn id="102" dur="3000" fill="hold"/>
                                        <p:tgtEl>
                                          <p:spTgt spid="152">
                                            <p:txEl>
                                              <p:pRg st="18" end="1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2" grpId="1"/>
    </p:bldLst>
  </p:timing>
</p:sld>
</file>

<file path=ppt/theme/_rels/theme1.xml.rels><?xml version="1.0" encoding="UTF-8"?>
<Relationships xmlns="http://schemas.openxmlformats.org/package/2006/relationships"><Relationship Id="rId1" Type="http://schemas.openxmlformats.org/officeDocument/2006/relationships/image" Target="../media/image2.png"/></Relationships>

</file>

<file path=ppt/theme/_rels/theme2.xml.rels><?xml version="1.0" encoding="UTF-8"?>
<Relationships xmlns="http://schemas.openxmlformats.org/package/2006/relationships"><Relationship Id="rId1" Type="http://schemas.openxmlformats.org/officeDocument/2006/relationships/image" Target="../media/image4.png"/></Relationships>

</file>

<file path=ppt/theme/theme1.xml><?xml version="1.0" encoding="utf-8"?>
<a:theme xmlns:a="http://schemas.openxmlformats.org/drawingml/2006/main" xmlns:r="http://schemas.openxmlformats.org/officeDocument/2006/relationships" name="Moroccan">
  <a:themeElements>
    <a:clrScheme name="Moroccan">
      <a:dk1>
        <a:srgbClr val="073E86"/>
      </a:dk1>
      <a:lt1>
        <a:srgbClr val="86837F">
          <a:alpha val="80000"/>
        </a:srgbClr>
      </a:lt1>
      <a:dk2>
        <a:srgbClr val="586770"/>
      </a:dk2>
      <a:lt2>
        <a:srgbClr val="C4CBD0"/>
      </a:lt2>
      <a:accent1>
        <a:srgbClr val="61A4C7"/>
      </a:accent1>
      <a:accent2>
        <a:srgbClr val="3C9B4C"/>
      </a:accent2>
      <a:accent3>
        <a:srgbClr val="E0BF64"/>
      </a:accent3>
      <a:accent4>
        <a:srgbClr val="DE9A51"/>
      </a:accent4>
      <a:accent5>
        <a:srgbClr val="C86464"/>
      </a:accent5>
      <a:accent6>
        <a:srgbClr val="896D9B"/>
      </a:accent6>
      <a:hlink>
        <a:srgbClr val="0000FF"/>
      </a:hlink>
      <a:folHlink>
        <a:srgbClr val="FF00FF"/>
      </a:folHlink>
    </a:clrScheme>
    <a:fontScheme name="Moroccan">
      <a:majorFont>
        <a:latin typeface="Hoefler Text"/>
        <a:ea typeface="Hoefler Text"/>
        <a:cs typeface="Hoefler Text"/>
      </a:majorFont>
      <a:minorFont>
        <a:latin typeface="Hoefler Text"/>
        <a:ea typeface="Hoefler Text"/>
        <a:cs typeface="Hoefler Text"/>
      </a:minorFont>
    </a:fontScheme>
    <a:fmtScheme name="Morocca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3F1DF"/>
            </a:solidFill>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chemeClr val="accent1">
              <a:satOff val="-17010"/>
              <a:lumOff val="14363"/>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Moroccan">
  <a:themeElements>
    <a:clrScheme name="Moroccan">
      <a:dk1>
        <a:srgbClr val="000000"/>
      </a:dk1>
      <a:lt1>
        <a:srgbClr val="FFFFFF"/>
      </a:lt1>
      <a:dk2>
        <a:srgbClr val="586770"/>
      </a:dk2>
      <a:lt2>
        <a:srgbClr val="C4CBD0"/>
      </a:lt2>
      <a:accent1>
        <a:srgbClr val="61A4C7"/>
      </a:accent1>
      <a:accent2>
        <a:srgbClr val="3C9B4C"/>
      </a:accent2>
      <a:accent3>
        <a:srgbClr val="E0BF64"/>
      </a:accent3>
      <a:accent4>
        <a:srgbClr val="DE9A51"/>
      </a:accent4>
      <a:accent5>
        <a:srgbClr val="C86464"/>
      </a:accent5>
      <a:accent6>
        <a:srgbClr val="896D9B"/>
      </a:accent6>
      <a:hlink>
        <a:srgbClr val="0000FF"/>
      </a:hlink>
      <a:folHlink>
        <a:srgbClr val="FF00FF"/>
      </a:folHlink>
    </a:clrScheme>
    <a:fontScheme name="Moroccan">
      <a:majorFont>
        <a:latin typeface="Hoefler Text"/>
        <a:ea typeface="Hoefler Text"/>
        <a:cs typeface="Hoefler Text"/>
      </a:majorFont>
      <a:minorFont>
        <a:latin typeface="Hoefler Text"/>
        <a:ea typeface="Hoefler Text"/>
        <a:cs typeface="Hoefler Text"/>
      </a:minorFont>
    </a:fontScheme>
    <a:fmtScheme name="Morocca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3F1DF"/>
            </a:solidFill>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chemeClr val="accent1">
              <a:satOff val="-17010"/>
              <a:lumOff val="14363"/>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