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/>
    <p:restoredTop sz="94632"/>
  </p:normalViewPr>
  <p:slideViewPr>
    <p:cSldViewPr snapToGrid="0" snapToObjects="1" showGuides="1">
      <p:cViewPr varScale="1">
        <p:scale>
          <a:sx n="123" d="100"/>
          <a:sy n="123" d="100"/>
        </p:scale>
        <p:origin x="192" y="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7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DB53-D54B-1B4C-BF0A-FE25AEADF98E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E167-78F6-D647-8DDB-5A4A62BD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Cotman</dc:creator>
  <cp:lastModifiedBy>Lindsey Cotman</cp:lastModifiedBy>
  <cp:revision>1</cp:revision>
  <dcterms:created xsi:type="dcterms:W3CDTF">2018-09-27T15:32:48Z</dcterms:created>
  <dcterms:modified xsi:type="dcterms:W3CDTF">2018-09-27T15:35:05Z</dcterms:modified>
</cp:coreProperties>
</file>